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notesSlides/notesSlide9.xml" ContentType="application/vnd.openxmlformats-officedocument.presentationml.notesSlide+xml"/>
  <Override PartName="/ppt/ink/ink2.xml" ContentType="application/inkml+xml"/>
  <Override PartName="/ppt/notesSlides/notesSlide10.xml" ContentType="application/vnd.openxmlformats-officedocument.presentationml.notesSlide+xml"/>
  <Override PartName="/ppt/ink/ink3.xml" ContentType="application/inkml+xml"/>
  <Override PartName="/ppt/notesSlides/notesSlide11.xml" ContentType="application/vnd.openxmlformats-officedocument.presentationml.notesSlide+xml"/>
  <Override PartName="/ppt/ink/ink4.xml" ContentType="application/inkml+xml"/>
  <Override PartName="/ppt/notesSlides/notesSlide12.xml" ContentType="application/vnd.openxmlformats-officedocument.presentationml.notesSlide+xml"/>
  <Override PartName="/ppt/ink/ink5.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6.xml" ContentType="application/inkml+xml"/>
  <Override PartName="/ppt/notesSlides/notesSlide15.xml" ContentType="application/vnd.openxmlformats-officedocument.presentationml.notesSlide+xml"/>
  <Override PartName="/ppt/ink/ink7.xml" ContentType="application/inkml+xml"/>
  <Override PartName="/ppt/notesSlides/notesSlide16.xml" ContentType="application/vnd.openxmlformats-officedocument.presentationml.notesSlide+xml"/>
  <Override PartName="/ppt/ink/ink8.xml" ContentType="application/inkml+xml"/>
  <Override PartName="/ppt/notesSlides/notesSlide17.xml" ContentType="application/vnd.openxmlformats-officedocument.presentationml.notesSlide+xml"/>
  <Override PartName="/ppt/ink/ink9.xml" ContentType="application/inkml+xml"/>
  <Override PartName="/ppt/notesSlides/notesSlide18.xml" ContentType="application/vnd.openxmlformats-officedocument.presentationml.notesSlide+xml"/>
  <Override PartName="/ppt/ink/ink10.xml" ContentType="application/inkml+xml"/>
  <Override PartName="/ppt/notesSlides/notesSlide19.xml" ContentType="application/vnd.openxmlformats-officedocument.presentationml.notesSlide+xml"/>
  <Override PartName="/ppt/ink/ink11.xml" ContentType="application/inkml+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256" r:id="rId2"/>
    <p:sldId id="491" r:id="rId3"/>
    <p:sldId id="492" r:id="rId4"/>
    <p:sldId id="493" r:id="rId5"/>
    <p:sldId id="494" r:id="rId6"/>
    <p:sldId id="495" r:id="rId7"/>
    <p:sldId id="496" r:id="rId8"/>
    <p:sldId id="498" r:id="rId9"/>
    <p:sldId id="499" r:id="rId10"/>
    <p:sldId id="500" r:id="rId11"/>
    <p:sldId id="501" r:id="rId12"/>
    <p:sldId id="502" r:id="rId13"/>
    <p:sldId id="503" r:id="rId14"/>
    <p:sldId id="505" r:id="rId15"/>
    <p:sldId id="504" r:id="rId16"/>
    <p:sldId id="506" r:id="rId17"/>
    <p:sldId id="507" r:id="rId18"/>
    <p:sldId id="508" r:id="rId19"/>
    <p:sldId id="509" r:id="rId20"/>
    <p:sldId id="510" r:id="rId21"/>
    <p:sldId id="511" r:id="rId22"/>
    <p:sldId id="512" r:id="rId23"/>
    <p:sldId id="513" r:id="rId24"/>
    <p:sldId id="514" r:id="rId25"/>
    <p:sldId id="515" r:id="rId26"/>
    <p:sldId id="516" r:id="rId27"/>
  </p:sldIdLst>
  <p:sldSz cx="9144000" cy="6858000" type="screen4x3"/>
  <p:notesSz cx="7315200" cy="96012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p:defaultTextStyle>
  <p:extLst>
    <p:ext uri="{521415D9-36F7-43E2-AB2F-B90AF26B5E84}">
      <p14:sectionLst xmlns:p14="http://schemas.microsoft.com/office/powerpoint/2010/main">
        <p14:section name="Default Section" id="{1CF8389D-FA5A-4786-BA7C-E7480AFA4D2A}">
          <p14:sldIdLst>
            <p14:sldId id="256"/>
            <p14:sldId id="491"/>
            <p14:sldId id="492"/>
            <p14:sldId id="493"/>
            <p14:sldId id="494"/>
            <p14:sldId id="495"/>
            <p14:sldId id="496"/>
            <p14:sldId id="498"/>
            <p14:sldId id="499"/>
            <p14:sldId id="500"/>
            <p14:sldId id="501"/>
            <p14:sldId id="502"/>
            <p14:sldId id="503"/>
            <p14:sldId id="505"/>
            <p14:sldId id="504"/>
            <p14:sldId id="506"/>
            <p14:sldId id="507"/>
            <p14:sldId id="508"/>
            <p14:sldId id="509"/>
            <p14:sldId id="510"/>
            <p14:sldId id="511"/>
            <p14:sldId id="512"/>
            <p14:sldId id="513"/>
            <p14:sldId id="514"/>
            <p14:sldId id="515"/>
            <p14:sldId id="51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5D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19" autoAdjust="0"/>
    <p:restoredTop sz="91851" autoAdjust="0"/>
  </p:normalViewPr>
  <p:slideViewPr>
    <p:cSldViewPr>
      <p:cViewPr varScale="1">
        <p:scale>
          <a:sx n="72" d="100"/>
          <a:sy n="72" d="100"/>
        </p:scale>
        <p:origin x="1128" y="78"/>
      </p:cViewPr>
      <p:guideLst>
        <p:guide orient="horz" pos="2160"/>
        <p:guide pos="2880"/>
      </p:guideLst>
    </p:cSldViewPr>
  </p:slideViewPr>
  <p:notesTextViewPr>
    <p:cViewPr>
      <p:scale>
        <a:sx n="3" d="2"/>
        <a:sy n="3" d="2"/>
      </p:scale>
      <p:origin x="0" y="0"/>
    </p:cViewPr>
  </p:notesTextViewPr>
  <p:notesViewPr>
    <p:cSldViewPr>
      <p:cViewPr varScale="1">
        <p:scale>
          <a:sx n="83" d="100"/>
          <a:sy n="83" d="100"/>
        </p:scale>
        <p:origin x="3816"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41B9EE-67C7-44D3-8147-E3C368F5FD18}"/>
              </a:ext>
            </a:extLst>
          </p:cNvPr>
          <p:cNvSpPr>
            <a:spLocks noGrp="1"/>
          </p:cNvSpPr>
          <p:nvPr>
            <p:ph type="hdr" sz="quarter"/>
          </p:nvPr>
        </p:nvSpPr>
        <p:spPr>
          <a:xfrm>
            <a:off x="0" y="0"/>
            <a:ext cx="3170238" cy="479425"/>
          </a:xfrm>
          <a:prstGeom prst="rect">
            <a:avLst/>
          </a:prstGeom>
        </p:spPr>
        <p:txBody>
          <a:bodyPr vert="horz" lIns="96661" tIns="48331" rIns="96661" bIns="48331" rtlCol="0"/>
          <a:lstStyle>
            <a:lvl1pPr algn="l" eaLnBrk="1" fontAlgn="auto" hangingPunct="1">
              <a:spcBef>
                <a:spcPts val="0"/>
              </a:spcBef>
              <a:spcAft>
                <a:spcPts val="0"/>
              </a:spcAft>
              <a:defRPr sz="1300">
                <a:latin typeface="+mn-lt"/>
                <a:cs typeface="+mn-cs"/>
              </a:defRPr>
            </a:lvl1pPr>
          </a:lstStyle>
          <a:p>
            <a:pPr>
              <a:defRPr/>
            </a:pPr>
            <a:endParaRPr lang="en-US"/>
          </a:p>
        </p:txBody>
      </p:sp>
      <p:sp>
        <p:nvSpPr>
          <p:cNvPr id="3" name="Date Placeholder 2">
            <a:extLst>
              <a:ext uri="{FF2B5EF4-FFF2-40B4-BE49-F238E27FC236}">
                <a16:creationId xmlns:a16="http://schemas.microsoft.com/office/drawing/2014/main" id="{028C6954-ED62-4ABB-A616-CD063373A8A9}"/>
              </a:ext>
            </a:extLst>
          </p:cNvPr>
          <p:cNvSpPr>
            <a:spLocks noGrp="1"/>
          </p:cNvSpPr>
          <p:nvPr>
            <p:ph type="dt" sz="quarter" idx="1"/>
          </p:nvPr>
        </p:nvSpPr>
        <p:spPr>
          <a:xfrm>
            <a:off x="4143375" y="0"/>
            <a:ext cx="3170238" cy="479425"/>
          </a:xfrm>
          <a:prstGeom prst="rect">
            <a:avLst/>
          </a:prstGeom>
        </p:spPr>
        <p:txBody>
          <a:bodyPr vert="horz" lIns="96661" tIns="48331" rIns="96661" bIns="48331" rtlCol="0"/>
          <a:lstStyle>
            <a:lvl1pPr algn="r" eaLnBrk="1" fontAlgn="auto" hangingPunct="1">
              <a:spcBef>
                <a:spcPts val="0"/>
              </a:spcBef>
              <a:spcAft>
                <a:spcPts val="0"/>
              </a:spcAft>
              <a:defRPr sz="1300">
                <a:latin typeface="+mn-lt"/>
                <a:cs typeface="+mn-cs"/>
              </a:defRPr>
            </a:lvl1pPr>
          </a:lstStyle>
          <a:p>
            <a:pPr>
              <a:defRPr/>
            </a:pPr>
            <a:fld id="{E43C6800-B185-410E-96B2-B37F38E42486}" type="datetimeFigureOut">
              <a:rPr lang="en-US"/>
              <a:pPr>
                <a:defRPr/>
              </a:pPr>
              <a:t>5/15/2021</a:t>
            </a:fld>
            <a:endParaRPr lang="en-US"/>
          </a:p>
        </p:txBody>
      </p:sp>
      <p:sp>
        <p:nvSpPr>
          <p:cNvPr id="4" name="Footer Placeholder 3">
            <a:extLst>
              <a:ext uri="{FF2B5EF4-FFF2-40B4-BE49-F238E27FC236}">
                <a16:creationId xmlns:a16="http://schemas.microsoft.com/office/drawing/2014/main" id="{9B97F086-3459-47C9-B642-60F500E463FA}"/>
              </a:ext>
            </a:extLst>
          </p:cNvPr>
          <p:cNvSpPr>
            <a:spLocks noGrp="1"/>
          </p:cNvSpPr>
          <p:nvPr>
            <p:ph type="ftr" sz="quarter" idx="2"/>
          </p:nvPr>
        </p:nvSpPr>
        <p:spPr>
          <a:xfrm>
            <a:off x="0" y="9120188"/>
            <a:ext cx="3170238" cy="479425"/>
          </a:xfrm>
          <a:prstGeom prst="rect">
            <a:avLst/>
          </a:prstGeom>
        </p:spPr>
        <p:txBody>
          <a:bodyPr vert="horz" lIns="96661" tIns="48331" rIns="96661" bIns="48331" rtlCol="0" anchor="b"/>
          <a:lstStyle>
            <a:lvl1pPr algn="l" eaLnBrk="1" fontAlgn="auto" hangingPunct="1">
              <a:spcBef>
                <a:spcPts val="0"/>
              </a:spcBef>
              <a:spcAft>
                <a:spcPts val="0"/>
              </a:spcAft>
              <a:defRPr sz="1300">
                <a:latin typeface="+mn-lt"/>
                <a:cs typeface="+mn-cs"/>
              </a:defRPr>
            </a:lvl1pPr>
          </a:lstStyle>
          <a:p>
            <a:pPr>
              <a:defRPr/>
            </a:pPr>
            <a:endParaRPr lang="en-US"/>
          </a:p>
        </p:txBody>
      </p:sp>
      <p:sp>
        <p:nvSpPr>
          <p:cNvPr id="5" name="Slide Number Placeholder 4">
            <a:extLst>
              <a:ext uri="{FF2B5EF4-FFF2-40B4-BE49-F238E27FC236}">
                <a16:creationId xmlns:a16="http://schemas.microsoft.com/office/drawing/2014/main" id="{EE8CA2C2-85FC-4096-8C33-238FAE0C981B}"/>
              </a:ext>
            </a:extLst>
          </p:cNvPr>
          <p:cNvSpPr>
            <a:spLocks noGrp="1"/>
          </p:cNvSpPr>
          <p:nvPr>
            <p:ph type="sldNum" sz="quarter" idx="3"/>
          </p:nvPr>
        </p:nvSpPr>
        <p:spPr>
          <a:xfrm>
            <a:off x="4143375" y="9120188"/>
            <a:ext cx="3170238" cy="479425"/>
          </a:xfrm>
          <a:prstGeom prst="rect">
            <a:avLst/>
          </a:prstGeom>
        </p:spPr>
        <p:txBody>
          <a:bodyPr vert="horz" wrap="square" lIns="96661" tIns="48331" rIns="96661" bIns="48331" numCol="1" anchor="b" anchorCtr="0" compatLnSpc="1">
            <a:prstTxWarp prst="textNoShape">
              <a:avLst/>
            </a:prstTxWarp>
          </a:bodyPr>
          <a:lstStyle>
            <a:lvl1pPr algn="r" eaLnBrk="1" hangingPunct="1">
              <a:defRPr sz="1300"/>
            </a:lvl1pPr>
          </a:lstStyle>
          <a:p>
            <a:pPr>
              <a:defRPr/>
            </a:pPr>
            <a:fld id="{2AB0972A-37AF-47C6-A53B-7790E79FA2FC}"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5T02:16:34.354"/>
    </inkml:context>
    <inkml:brush xml:id="br0">
      <inkml:brushProperty name="width" value="0.05292" units="cm"/>
      <inkml:brushProperty name="height" value="0.05292" units="cm"/>
      <inkml:brushProperty name="color" value="#FF0000"/>
    </inkml:brush>
  </inkml:definitions>
  <inkml:trace contextRef="#ctx0" brushRef="#br0">11038 2877 0,'0'-24'47,"50"24"-16,-25-25-15,24 25-16,1 0 31,-25 0-15,24 0-1,-24 25 1,0-25-16,0 24 16,-25 1-16,0 50 15,0-51 17,0 1-17,0 0 1,-75 49-1,1-74 1,0 25-16,24 25 16,25-50-16</inkml:trace>
  <inkml:trace contextRef="#ctx0" brushRef="#br0" timeOffset="856.5732">11510 2803 0,'-25'0'47,"0"0"-32,0 0 1,1 0-1,-1 0-15,0 0 16,0 25 0,-25 0 15,26-1-15,24 1 15,0 0-16,0 0 1,24 49 0,-24-49-16,75 49 15,-50-49 1,0 0-16,-1 0 16,1-25-1,25 0 1,-1 0-1,1 0 1,-25 0 15,24 0-15,-49-25 0</inkml:trace>
  <inkml:trace contextRef="#ctx0" brushRef="#br0" timeOffset="1672.2447">11907 3125 0,'0'25'78,"0"0"-62,0 0-16,0 24 16,0-24-1,0 25 1,0-1-1,0-24 1,49-50 109</inkml:trace>
  <inkml:trace contextRef="#ctx0" brushRef="#br0" timeOffset="1991.4867">11981 2927 0</inkml:trace>
  <inkml:trace contextRef="#ctx0" brushRef="#br0" timeOffset="3483.2239">13147 2803 0,'0'-25'63,"-25"25"-63,0-25 15,-24 25-15,-1 0 16,-24 0 0,-1 0-1,26 0-15,-75 0 16,74 0 0,25 25-16,-49 74 15,74-49 16,0 49-15,0-74 0,0 74-1,0-49 1,0 49 0,49-49-1,-24-26 1,50 1-1,-1-25 1,-24 0 0,-26 0-1,1 0 1</inkml:trace>
  <inkml:trace contextRef="#ctx0" brushRef="#br0" timeOffset="3816.5284">12626 3101 0,'50'0'31,"-1"0"-15,26 0-1,-1 0-15,-24 0 16,148 0 0,-74 0-16</inkml:trace>
  <inkml:trace contextRef="#ctx0" brushRef="#br0" timeOffset="4736.7154">14089 3051 0,'-24'0'47,"-1"0"-47,-25 0 16,25 0-1,-24 0 1,49 25 15,0 0-31,0 24 16,0 50-1,49-24 1,-24 24 0,0-49-1,0-50 1,0 49-1,74-49 1,-25 25 0,-24-25-1,-1 0 1,-24 0 15</inkml:trace>
  <inkml:trace contextRef="#ctx0" brushRef="#br0" timeOffset="5408.2172">14461 3026 0,'0'25'46,"0"0"-30,0 24-16,0-24 16,0 0-16,0 25 15,0 24 17,0-49-17,0 24 1,0-24-1,25 25 1,0-25 0,0-1-1,0-24 32,0 0-31,-1 0 15</inkml:trace>
  <inkml:trace contextRef="#ctx0" brushRef="#br0" timeOffset="7161.5413">14710 3696 0,'0'25'47,"-25"-25"-32,0 0 1</inkml:trace>
  <inkml:trace contextRef="#ctx0" brushRef="#br0" timeOffset="8280.019">15925 3125 0,'25'-24'63,"-25"-1"-48,25-25-15,-1 25 16,-24 1-16,50-1 15,-25 25 1,0 0 0,-1 0-1,26 0-15,-25 0 16,0 0 15,-1 25-31,-24 49 16,0 0 15,0-24-15,0-25-1,0 24 1,-49 26 0,-1-26-1,-74 26 1,99-75-16,-49 0 15,74 25 79,25-25-78,24 24-16,51 1 15,-26 0-15,25-25 16,0 0 0,25 0-1,-99 0-15,0 0 16,0 0-16,0 0 47</inkml:trace>
  <inkml:trace contextRef="#ctx0" brushRef="#br0" timeOffset="10110.0397">16868 3274 0,'49'0'47,"1"0"-32,-25 0 1,24 0-1,-24 0-15,0 0 16,0 0-16,49 25 16,25-25-1,-49 0 1,-25 0 0</inkml:trace>
  <inkml:trace contextRef="#ctx0" brushRef="#br0" timeOffset="10784.1427">17264 3125 0,'25'0'94,"0"0"-94,49 50 15,-49-50-15,25 50 16,-1-26-16,1 26 16,0-25-1,-26 24 17,-24-24 61,-49-25-77,-1 25-16,1-25 16,-26 50-16,1-50 15,49 0 1</inkml:trace>
  <inkml:trace contextRef="#ctx0" brushRef="#br0" timeOffset="13200.2076">18133 2828 0,'0'25'62,"0"49"-46,0-49-16,0 24 16,0 26-16,0-26 15,0 100 1,0 0-1,0-75 1,0 26 0,-25-76-1,25 1 1,0 25 0,-25 0-1,25-26 48,50-24 30,24 0-93,-24 0 16,-26 0-16,26 0 16</inkml:trace>
  <inkml:trace contextRef="#ctx0" brushRef="#br0" timeOffset="13919.7996">18232 2853 0,'49'0'94,"-24"0"-79,25 0-15,-1 0 16,26 0-16</inkml:trace>
  <inkml:trace contextRef="#ctx0" brushRef="#br0" timeOffset="15216.6995">18902 3274 0,'0'-25'93,"-25"1"-77,0 24 0,-25-25-1,1 0 1,24 25 0,-25 0-1,-24 0 1,-1 0-1,51 0 1,-1 0 0,0 25-1,0 24 1,25 26 0,0-1 15,0-49-16,0 0-15,0 0 16,0-1 0,0 1-1,0 0 1,25-25 0,74 0-1,0 50 1,-24-26-1,-26-24 1,1 0 15,0-24 1,-25-26-17,24 25 1,-49-24-1,0 24 1,0-25 0,0 25-1,0-74 1,0 74 0,0-24-1,0 24 1,-49-25-1,24 50 1,0 0 31</inkml:trace>
  <inkml:trace contextRef="#ctx0" brushRef="#br0" timeOffset="17144.2853">19497 3249 0,'25'0'109,"-1"-24"-93,26 24-16,-25 0 16,24-50-16,-24 0 15,25-24 1,-50 24-1,0 75 64,0 25-64,0-25-15,0 24 16,0 1-16,0 74 15,0 0 1,0-50 0,0-24 15,0-25 156</inkml:trace>
  <inkml:trace contextRef="#ctx0" brushRef="#br0" timeOffset="17504.7518">19373 3646 0,'25'0'32,"24"0"-32,-24 0 15,0 0-15,24 0 16,1 0-1,49 0 17,25 50-17,50-25 1,-100-25-16,75 0 16,-99 0-16,-25 0 15</inkml:trace>
  <inkml:trace contextRef="#ctx0" brushRef="#br0" timeOffset="19590.9379">22225 3150 0,'25'-25'31,"-25"1"-16,-49-1 1,24 25-16,0 0 16,0 0 31,0 0-32,1 0 1,-1 0-1,0 0-15,0 25 16,-25 24 0,50 1-1,-74 99 1,74-25 0,0-25-1,0-50 1,0 1 15,0 25-15,25-51-1,0-24 1,49 25 0,50-25-1,50 0 1,-50 0-1,-50 0 1,-24 0 0,-1-124-1,-24 25 1,-25-25 0,25-50-1,-25 75 16,0 49-31,-25-24 16,-24 74 0,24 0-16,0 0 15,-49 0 1,24 0 0,25 0-1,0 0 16,25 25-15,0 0 0,0 24-16,0 1 15,0-25-15</inkml:trace>
  <inkml:trace contextRef="#ctx0" brushRef="#br0" timeOffset="20376.0894">23441 3051 0,'-25'-25'0,"0"25"16,0 0-16,1 0 15,-1-25 1,-74 25 0,-1 0-1,-24 0 1,0 124-1,75 50 1,-1-25 0,50-75-1,0-24 1,0 49 0,174 0 15,-75-49-16,99-25 1,-148 0-16,0-25 16,-26 0-16,1 0 15,0-25 1,25-149 0,-1 25-1,-24-24 1,-25 49-1,0 99 1,-25-74 0,-74 49-1,25 25 1,49 25 0,0 0-1,-25 0 1</inkml:trace>
  <inkml:trace contextRef="#ctx0" brushRef="#br0" timeOffset="21359.7144">23887 2729 0,'25'0'62,"25"0"-62,-26 0 16,26 24-1,25 1 1,-51-25-16,1 0 16,0 0-1,0 0 1,0 25 15,-25 0-31,0 0 31,0 74-31,0 74 16,0 75 0,0-124-1,0 25 1,0-49 15,49-76-15,-49 1 31,0 0-16,-49 0 16,-1-25-32,0 0-15,-24 0 16,24 49-16,-24-49 16,24 0-16,1 0 15</inkml:trace>
  <inkml:trace contextRef="#ctx0" brushRef="#br0" timeOffset="30862.6994">21208 3225 0,'25'0'15,"-50"0"95,1 0-110,-1 0 15,-25 0 17,-24 0-17,49 0-15,0 0 16,-24 24-16,-1 1 31,50 0-15,-25 0-1,25 0 17,-25-1-17,25 1-15,-25-25 16,25 50-1,0-25 1,0-1 0,0 1 15,0 0-15,0 0 15,0 0 0,0 24-15,25 1-1,25-25 1,-25 0 15,0-25 0,-1 0 1,1 0-17,0 0 1,0 49-16,24-49 16,-24 0 15,0 0-16,0 0 1,0 0 0,-1-25 15,26 1 0,0-26 0,-50 25-15,0-25 0,24 26-1,-24-1 1,0-25 0,0 1-1,0 24 16,0-25-15,0 25 0,0 1-1,0-26 1,0 25 0,0 0-1,0 1 1,-49 24 93,24 0-62,0 0 16,0 0-48,1 0 16</inkml:trace>
  <inkml:trace contextRef="#ctx0" brushRef="#br0" timeOffset="35104.0201">14685 3001 0,'-25'0'78,"25"25"-78,0 0 32,0 0-17,0 24 1,-25-49-16,25 50 31,0-25-15,0 0-1,0-1 17,0 1-32,0 0 15,0 0 1,0 0 0,0 24 77,0-24-61,0 0-1,0 0-16,0-1 32,25 26-31,0-25 78,24-25-47,-24 0-16,0-25-16,-25 0 1,25-24 0,0-1-1,-25 0 1,24 26-16,-24-1 62,0 0-30,0-25-1,25 26 16,0-1-32,0 25 110,-25-25-78,25 0-47,-1 0 32,-24 1 30,0 48 32,0 1-94,0 0 15,0 0 1,0 0-16,0-1 16,0 1-1,0 25 1,25 24 0,-25-49-1,0 0 1,0 0 93,25 24-109,0-74 219,-25 1-219,0-26 16,25-24-1,-25 49 1,24-25-16,-24 1 31,0 24-15,0 0-1,25 25 1,0-25 15,-25 75 63,0-25-94,0-1 16,0 26-1,0 0 16,0-26-15,25-24 0,-25 25-1,0-50 142,0-24-142,0-1 1,0 25-16,0-24 31,0 24-15,25 0 31,-1 25-32,1 0 32,0 0-16,0 0 1,0 0-17,-1 25 1,-24 0-1,0 0 1,0-1 0,0 26 15,0 0 0,0-26-31,25-24 31,-25 25-15,25 0 15,-25 0-15,25 0 0,0-25 46,-1 0-62,1 0 31</inkml:trace>
  <inkml:trace contextRef="#ctx0" brushRef="#br0" timeOffset="65142.9075">17934 4043 0,'50'0'47,"-1"0"-31,-24 0-16,25 0 15,74 0 1,-25 0 0,99 0-1,-49 0 1,50 0 15,-50 0-15,-75 0-1,50 0 1,-25 0 0,-24 0-16,73 0 15,-98 0-15,24 0 16,150 0 0,-100 0-1,25 0 1,-75 0-1,25 0 1,0 0 0,75 0-1,-100 0 1,75 0 15,-49 0-15,-51 0-16,100 0 15,-99 0-15,49 0 16,99 0 0,-74 0-1,0 0 1,-25 50 0,25-50-1,1 0 1,-1 0-1,49 0 1,-24 25 0,-75-1-16,26-24 15,-51 0 1,26 25-16,123-25 31,50 0-15,25 50-1,-149-50 1,25 0 0,24 0-1,-48 25 1,23-25 0,-73 0-1,-1 0 1,-24 0-16,-1 0 15,-24 0 1,0 0 31</inkml:trace>
  <inkml:trace contextRef="#ctx0" brushRef="#br0" timeOffset="67391.5762">24607 2456 0,'0'74'31,"0"-24"-16,0 49-15,0 0 16,0 100 0,0-150-1,0 100 1,0 25 0,-50 24-1,50 75 1,-25-124-16,-24 124 15,49-174-15,0 0 16,0 0 0,0-24-1,0-51 1,0 1 0,0 0 15,0 25 0,-25-50 47,25-50 0,0 25-78,0 0 16,0-24-16,25 24 16,-1 0-16,-24 0 15,0-24 1,0 24 15,25-25-15,-25 26-1,0-1 142,0 0-142,0 0 1</inkml:trace>
  <inkml:trace contextRef="#ctx0" brushRef="#br0" timeOffset="73134.7894">24557 3324 0,'0'0'0,"0"74"0,0-24 16,0 24 0,0 1-1,0-51 1,0 26 0,0-25 15,25 0-16,0-25 1,-1 0 15,1 0-15,0 0 0,0 0-16,0-75 31,-1 50-16,-24 1 1,0-1 0,0 0-1,0-25 1,0 26 0,-49-1-1,24 25 16,-25 0-15,26 0-16,-51 25 16,75 24-1,-25-49-15,25 50 16,0-25 0,0 24 15,0-24-16,0 0 1,50 0 0,-25-25-1,49 0 1,-49 0 0,0 0-1,0 0 1,-25-50 15,0 25 0,0 0-15,0 1 15</inkml:trace>
  <inkml:trace contextRef="#ctx0" brushRef="#br0" timeOffset="74942.5248">24706 3696 0,'0'25'31,"0"0"-31,25-25 16,-1 24-1,-24 1-15,0 0 16,50 74 0,-50 0-16,50 50 15,-26-99 1,1 99-16,0-50 16,-25 50 15,0 24-16,50 26 1,-26-50 0,1 24-1,0-24 1,0-50 0,0 25-1,-25 0 1,24-74-16,26 74 15,-50-74 1,0 24-16,0 25 16,0 25-1,0 75 1,0-26 0,0 26 15,0-1-16,0-24 1,0-25 0,0 24-1,0-98-15,0 49 16,-25-50-16,25 25 16,0 149-1,-25 25 1,25-50-1,0 25 1,-49 1 0,24-76-1,0 50 1,0-49 0,1 0 15,-26 24-16,-24-74-15,-50 149 16,49-124-16,26 24 16,-100 200-1,-25 23 1,25-48 0,-74-1-1,-25 50 1,-25-50-1,-24 25 1,-1-74 0,0-1-1,-74-98 1,174-125 0,-249 50-16,199-49 15,50-26 1,-1 26-1,-148 49 1,74-25 0,124-49-1,50-26 1,-50-24 0,0 0-1,1 0 1,98 0-1,25 0-15,-24 0 16,-26 0 0,-24 0-16,-50 0 15,-49 0 1,-150 0 15,51 0-15,272 0-1,0 0 1,25-49 62,0 24-62,0 0-16,0-24 15,0 24-15,0 0 16,0 0-16,0-49 16,0 49-1,0 0 1,0 0 15</inkml:trace>
  <inkml:trace contextRef="#ctx0" brushRef="#br0" timeOffset="76023.3389">18629 14412 0,'-25'24'63,"25"1"-32,-50-25 0,25 0 16,25 25-47,-24-25 16,-26 0 0,25 0-1,-24 0-15,-51 0 16,76 0-1,-26 0-15,-24 0 16,49 0 0,0 0 15,25 50 219,0 24-234,0 0-16,0-49 15,-25 74-15,25 25 16,-74 0-1,49 25 1,0-99 0,25-1-1,-25-24 1</inkml:trace>
</inkml:ink>
</file>

<file path=ppt/ink/ink10.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5T02:37:37.325"/>
    </inkml:context>
    <inkml:brush xml:id="br0">
      <inkml:brushProperty name="width" value="0.05292" units="cm"/>
      <inkml:brushProperty name="height" value="0.05292" units="cm"/>
      <inkml:brushProperty name="color" value="#FF0000"/>
    </inkml:brush>
  </inkml:definitions>
  <inkml:trace contextRef="#ctx0" brushRef="#br0">11907 4118 0,'0'0'0,"0"74"16,0-49-1,0 49-15,0-24 16,0 99 0,0-75-1,0 50 1,0-50-1,0 26 1,0 24 0,0-75-1,0 51 17,0-51-17,0-24 1,0 25-1,0-1 1,0-24 0,0 0 15,0 0-15,0-1-16,0 1 15,0 25 1,0-25-1,0 24-15,0-24 16,0 0 0,0 24-1,0 1 1,0-25 0,0 0-1,0 24 1,0-24-1,0 0 1,0 0 47</inkml:trace>
  <inkml:trace contextRef="#ctx0" brushRef="#br0" timeOffset="1576.2967">17885 3969 0,'24'0'16,"1"25"-1,0 24-15,25 1 16,-26-25 0,26 99-1,49 24 1,-24 26 0,-1 49-1,-24-49 1,-1 49-1,-49-99 17,0 0-17,0 75 1,0-100 0,0 25-1,0-74 1,0-1-1,0-24 1,-25 0 15,1-25-31,24 25 16,-25 24 0</inkml:trace>
  <inkml:trace contextRef="#ctx0" brushRef="#br0" timeOffset="12801.4772">11832 9947 0,'25'0'0,"0"0"15,24 0 1,1 0 0,-25 0-16,74 0 15,99 0 1,-24 0-1,25 0 17,-100 0-17,-25 0-15,100-25 16,-100 0-16,75-25 16,49 50-1,-49 0 1,149 0-1,49 0 1,25 0 0,-49-49-1,24 49 1,-25 0 0,26 0-1,-1-25 1,-173 25 15,-50 0-15,-25-25-1,-49 25 1,-1 0 0,26 0-1,73 0 1,-24 0-1,-49 0 1,-26 0 0</inkml:trace>
  <inkml:trace contextRef="#ctx0" brushRef="#br0" timeOffset="17199.9521">10394 6871 0,'74'0'46,"0"0"-46,50 0 16,25 25-16,-99-25 16,49 0-16,25 0 15,124 0 1,-149 0-16,-24 0 16,49 0-1,49 0 1,26 0-1,-100 0 1,-49 0 0,-1 0-1,-24 0 32</inkml:trace>
  <inkml:trace contextRef="#ctx0" brushRef="#br0" timeOffset="18202.2423">17636 8657 0,'0'0'0,"50"-50"16,25 50-16,24 0 15,99 0 1,100 0 0,-199 0-1,-74 0 1,0 0-1</inkml:trace>
  <inkml:trace contextRef="#ctx0" brushRef="#br0" timeOffset="18686.22">17785 8756 0,'25'0'63,"50"25"-63,-26-25 16,26 0-16,-1 0 15,0 0-15,150 0 31,-175 0-31</inkml:trace>
  <inkml:trace contextRef="#ctx0" brushRef="#br0" timeOffset="20120.1378">19497 8037 0,'0'0'0,"0"-25"31,0-25-31,-25 50 16,-25 0-16,1-25 15,24 25 17,0 0-32,0 0 31,-24 0-16,-26 0 1,51 100 0,-26-26-1,0 50 1,26-25 0,-1-74-1,25 25 1,0-25-1,0 49 1,0-49 0,0 0-1,25 74 1,49-25 0,-24 1 15,24-51-16,-24-24 1,24 0 0,25 0-1,-24 0 1,-26 0 0,1 0-1,-25-74 1,-25 49-1,0-49 1,24-1 0,-24-24-1,0 50-15,0-75 16,0 74 0,0 25-1,0-49 1,0 49-1,-24 0 1,-1-24 0,0-1-1,0 25 1,0 0 0,1 0-1,-26-24 1,25 24-1,0 25 1</inkml:trace>
  <inkml:trace contextRef="#ctx0" brushRef="#br0" timeOffset="68831.64">10542 16768 0,'25'50'125,"0"-50"-110,0 0-15,0 24 16,-1-24 0,1 0 15,0 0-15,25 25-16,24 0 31,-24 0-16,49 24 1,-25-24 0,-24 0-1,49 0 1,25 0 0,50 24-1,24 1 1,-74-25-1,-25-1 1,50 1 0,0 25-1,99 24 1,-99-74 0,25 50 15,74-50-16,-50 25 1,-124-25-16,75 24 16,-124-24-16,25 25 15,24-25 1,-24 0 0,-1 0-1,-24 0 1,50-25-1,49 1 1,-75-1 0,-4018 0-1,8137-25 1,-4069 1 0,-74 49-1,74-25 1,-74 0-16,24 25 15,1 0 1,0-49 0,-1 24-1,26-25 1,24 50 0,-74 0-1,24 0 1,26-25-1,-51 25 1,26-24-16,-25 24 16,0 0-1,-1 0-15,1-25 16,25 0 15,-25 25-15,-1 0-1,51-25 1,-50 0 0,-1 25-1,1 0 17,-25-24-32,25 24 15,0-50 63</inkml:trace>
  <inkml:trace contextRef="#ctx0" brushRef="#br0" timeOffset="100118.7277">12676 16024 0,'0'25'47,"24"-1"-31,-24 1-1,0 0-15,0 0 16,0 0-16,0-1 15,0 26 1,0 0 0,0 74-1,0 0 1,0-50 0,25-24-1,-25-25 1,0 24 15,25-49-15,0 25-1,24 49 1,-49-49 0,25 0-1,-25 0 1,25 24-1,0-24 1,-25 0 0,25 0-1,-25 0 1,24-1-16,1 26 16,0-25-1,0-25 1,0 25-1,-1-25 1,1 0 0,25 0-1,49 49 1,25-49 0,25 0-1,0 0 1,-25 0-1,-75 0-15,75 0 16,-74 0 0,0 0-16,123 0 15,-24 0 1,-75 0 0,1 0-1,-1 0 16,1 0-15,-1 0 0,1 0-1,-1 0 1,-24 0 0,-1 0-1,-24 0 1,49 0-1,-49 0 1,25 0 0,24 0-1,-24 0 1,-1 0 0,1 0-1,-25 0 16</inkml:trace>
  <inkml:trace contextRef="#ctx0" brushRef="#br0" timeOffset="107240.6657">15131 16768 0,'50'0'125,"-25"0"-110,-1 0 64,1 0-48</inkml:trace>
  <inkml:trace contextRef="#ctx0" brushRef="#br0" timeOffset="165870.25">18852 10368 0,'0'0'0,"50"-24"16,-26-1-1,26 25-15,-25-25 16,0 25 0,-1 0-1,1 0 1,25 0 0,24 74-1,-24-24 1,-50 0-1,0-1 1,0 1 0,0-1-1,0 1 17,-25-50-32,-74 0 31,49 0-16,25 25 1,1-25 0,-1 0 15</inkml:trace>
  <inkml:trace contextRef="#ctx0" brushRef="#br0" timeOffset="166564.8975">19522 10319 0,'-25'-25'31,"0"25"1,0 0-17,0 0 1,1 0-1,-1 0 1,-25 0 0,1 25-1,24 24 1,25 1 0,0 0-1,0-26-15,0 1 16,0 0-1,25 25-15,-1-1 16,51 1 0,-1-50-1,-24 0 17,-25 0-17,24-25 1,-24-25-1,0 1-15</inkml:trace>
  <inkml:trace contextRef="#ctx0" brushRef="#br0" timeOffset="168102.4266">19770 10790 0,'49'0'63,"1"0"-47,-25 0-16,0 0 15,-1-25 1,1-24-1,0 49 1,-25-25-16,0 74 78,0-24-62,0 25-16,0-1 15,0-24-15,0 50 16,0-26 15,0 1-15,0-25 78</inkml:trace>
  <inkml:trace contextRef="#ctx0" brushRef="#br0" timeOffset="168375.0346">19819 11088 0,'25'0'15,"0"0"-15,49 0 16,1 0-16,-26 0 15,26 0 1,-26 0-16,-24 0 16,0 0-1,0 0-15,0 0 32</inkml:trace>
  <inkml:trace contextRef="#ctx0" brushRef="#br0" timeOffset="168926.5028">20911 10145 0,'0'25'47,"0"49"-47,0 1 15,0-1-15,0 1 16,0 98 0,0-98-1,0-26 1</inkml:trace>
  <inkml:trace contextRef="#ctx0" brushRef="#br0" timeOffset="169285.8034">20613 10492 0,'0'0'0,"25"0"16,0 0-16,74 0 31,-50 0-15,51 0-1,24 0 1,-75-74 0,51 74-1,-76 0-15</inkml:trace>
  <inkml:trace contextRef="#ctx0" brushRef="#br0" timeOffset="169966.9126">21704 10294 0,'50'0'32,"-25"0"-32,0 0 15,24 0 1,-24 0 0,0 0-1,-25 25 1,0 24-1,0 1 1,0 0 0,-50-1-1,1-24 1,24 0-16,0 0 31</inkml:trace>
  <inkml:trace contextRef="#ctx0" brushRef="#br0" timeOffset="170510.248">22027 10244 0,'-25'25'62,"25"0"-46,-25 0-16,25 0 15,0 24 1,0-24 0,0 0 15,0 0-16,25-25 17,0 0-17,25 0 1</inkml:trace>
  <inkml:trace contextRef="#ctx0" brushRef="#br0" timeOffset="171254.5818">22250 10666 0,'50'-25'16,"-50"0"0,25 25-1,-1 0 79,-24 50-63,0-25 0,0 24-15,-24-24 15,24 0 32,74-25-32,-49 0-31,0 0 16,49 0-1,-49 0-15,-25-25 16,25 0-16</inkml:trace>
  <inkml:trace contextRef="#ctx0" brushRef="#br0" timeOffset="171751.3838">22994 10071 0,'0'25'47,"0"-1"-47,0 76 16,25-26-16,-25 0 31,0 1-15,0-50-1,0 24 48</inkml:trace>
  <inkml:trace contextRef="#ctx0" brushRef="#br0" timeOffset="172089.3427">22796 10319 0,'25'0'0,"-1"0"0,26 0 32,-25 0-32,74 0 15,-49 0-15,99 0 16,-50 0-1,-74 0 1,-1 0 0</inkml:trace>
  <inkml:trace contextRef="#ctx0" brushRef="#br0" timeOffset="172734.2858">23590 10220 0,'0'0'0,"49"0"16,-24-25-16,25 25 15,-26 0 1,26 0 0,-25 0 15,24 0-16,-49 49 1,0-24-16,0 50 16,0-1 15,-74-24-15,24-50-1,-24 49 1,24-49-1,26 25 1</inkml:trace>
  <inkml:trace contextRef="#ctx0" brushRef="#br0" timeOffset="173541.6753">23986 10195 0,'-24'0'47,"-26"0"-31,25 0 15,0 0 16,25 49-32,0-24 17,0 0-17,0 0 1,0 0-16,0 24 15,50-24 1,-25-25 0,24 0-1,-24 0 1,0 0 0,0-25-1,25 0-15</inkml:trace>
  <inkml:trace contextRef="#ctx0" brushRef="#br0" timeOffset="174359.9692">24408 10393 0,'25'0'31,"25"0"-16,-50 25 1,24-25 0,1 0-16,-25 50 62,0-26-62,-25 51 16,-49-1-1,0 1 17,49-75-17,25 24 32,0 1-31,25-25-16,-1 0 15,26 0 1,-25 25 0,0-25-1,-1 50 17,-24-26 30,-49-24-46,-26 0-16,1 0 15,-75 50 1</inkml:trace>
  <inkml:trace contextRef="#ctx0" brushRef="#br0" timeOffset="175766.0481">19422 11385 0,'75'0'78,"-50"0"-62,49 0-16,-24 0 15,49 0 1,99 0 0,-49 0-1,25 0 1,24 0 0,-49 0-16,74 0 15,-99 0 1,-49 0-16,98 0 31,26 0-15,-1 0-1,1 0 1,-51 0 0,1 0-1,50 0 1,74 0-1,-75 0 1,25 0 0,-123 0-16,98 0 15,-99 0 1,0 0-16,50 0 16,-25 0-1,-25 0 16,50 0-15,-49 0 0,-1 0-1,-25 0 1,1 0 0,-26 0-1,1 0-15,-1 0 16,-24 0-1,0 0-15,0 0 16</inkml:trace>
  <inkml:trace contextRef="#ctx0" brushRef="#br0" timeOffset="177814.7127">21258 11782 0,'25'0'94,"0"0"-79,49 0-15,-24-25 16,-26 25 0,51-24-1,-26 24 1,26 0-1,-50 0 1,49 24 0,-49 26-1,-25 0 17,0-1-17,0 1 1,-25-25-1,-25-25 1,-98 74 0,98-74-1,0 25 1,26-25 0,-1 25 46,50-25-46,-1 0-1,26 24-15,0-24 32,49 25-17,-50-25 1,-24 50-1,0-25 1,0 0 0,24 24-1,-49 1 1,0-25 0,50-1-1,-50 1 1,0 25-1,0-25 17,-25-1-32,-74 26 15,25 0 17,49-50-17,-25 0-15,25 0 16,1 0-1,-1 0-15,0-25 16</inkml:trace>
  <inkml:trace contextRef="#ctx0" brushRef="#br0" timeOffset="185677.7293">24780 14238 0,'25'0'47,"-25"25"-31,25-1-1,0 1 32,-1 0-31,26 25-16,-25-50 15,0 0 1,-1 0 0,26 25-1,-50 24 32,0-24-31,25 0-16,-25 24 15,0 51 1,0 48 0,0-48-1,0 48 1,0 26 15,0-25-15,0-75-1,0-24-15,0 49 16,0-49-16,0-25 16,25 99-1,-25-75 1,0 1-1,0-25 1,24 24 0,-24-24-1,25 25 1,-25-1 0,0 1-1,0 24 1,0-24-1,0-25 1,25 24-16,-25 1 16,25 74-1,-25-50 1,0 26 0,0-51-1,0 1 1,0-1-1,0-24 1,0 0 0,0 25 109,0-26-110,-50-24 1,1 0-16,-75 25 16,74-25-16,-24 25 15,-26-25 1,1 0-1</inkml:trace>
  <inkml:trace contextRef="#ctx0" brushRef="#br0" timeOffset="187070.3983">25028 17338 0</inkml:trace>
  <inkml:trace contextRef="#ctx0" brushRef="#br0" timeOffset="196301.9393">19968 15577 0,'25'0'31,"25"0"-15,-1 0-16,-24 0 15,0 0-15,24 0 16,75 0 15,25-24-15,50 24-1,74-50 1,49 25 0,50-24-1,-174 49 1,51 0-1,-51 0 1,0 0 0,-24 0-1,-25 0 1,-50 0 0,75 0 15,-100 0-31,174 74 31,-74-49-15,24 0-1,-74-25 1,-99 0 0,99 0-1,-25 0 1,1 24-1,-1-24 1,-50 0 0,26 0-1,24 25 1,0 0 0,0-25-1</inkml:trace>
  <inkml:trace contextRef="#ctx0" brushRef="#br0" timeOffset="198898.0857">19050 13742 0,'25'0'47,"0"-25"-31,25 0-16,-26 0 15,51-49 1,-26 49 0,-24 0-16,25 25 15,-25 0 16,-1 0-15,1 25 0,0 0-1,-25 25-15,25-1 16,0 1 0,-25-25 15,0-1-16,24-24 32,1-24-31,25-76 0,24 1-1,-24 25 1,-25 24-1,-1 25 1,26 25 15,-50 25-15,0 50 0,0-1-1,0-24 1,0-1-16,0-24 15,0 0 1,25 0 47,0-50-48,0 0-15,-25-25 16,99-74-1,-25 25 1,25 25 0,-74 74-1,25 0 1,-25 0 15,-1 0-15,-24 49-1,0 51 1,25-51 0,0 1-1,-25 24 1,25-49 0,0 0 15,-1-25-16,26 0 1,0 0-16,24 0 16,100 0-1,-75-50 1,-25 1 15,1-26-15,-50 75-1,-25-74 1,0 49 0,0-25 15,-25 50-15,-25 0-1,25 0 1,-24 0-1,-1 50 1,0 0 0,50-1-1,0 26 1,0-1 15,0-24-15,25-1-16,0-24 15,0 0-15,0-25 16,49 25 0,1-25-1,-1 0 1,-24 0 0,-1 0-16</inkml:trace>
  <inkml:trace contextRef="#ctx0" brushRef="#br0" timeOffset="199532.5001">21779 13494 0,'-25'0'16,"0"0"-16,0 0 15,1 0-15,-1 0 16,0 0 0,0 0-1,0 0 1,1 0-1,-1 0 1,0 0 0,0 0-1,0 99 1,25-49-16,0-26 16,0 26-1,0-25-15,0 24 16,0 1-1,0 0 1,25-50 0,74 24 15,1-24-15,-51 0-1,1 0-15</inkml:trace>
  <inkml:trace contextRef="#ctx0" brushRef="#br0" timeOffset="201234.3775">21853 13618 0,'0'25'47,"0"24"-47,0-24 16,0 25-16,0-26 15,0 26 1,0-25 0,0 0 46,25-1-46,0-24-1,24 0 1,-49-49 0,75-75-1,-25 25 1,-26 74 0,1-25-16,0 50 93,0 0-77,0 25 0,-25 25-16,0-26 15,24 26 1,1 24-1,-25-49 1,25-25 62,0 0-62,-25-25-16,0 1 15,25-26-15,74-74 32,0 50-17,25 24 1,-74 50 0,-26 0-1,26 25 1,-25 49-1,0 75 1,-25-50 0,0-24-1,0-26 1,49 1 0,-49-25 15,25-25 0,49 0-31,1 0 31,-25 0-31,49-100 16,-74 26-16,49 0 16,-24-1-1,-26-24 1,-24 74-1,50 25 95,24 0-95,-24 25-15,-25-25 16,24 0-16,-24 25 16,0-25-1,0 0 1,24 25 0,-24-1-1,25 51 1,-1-50-1,-24-1 1,-25 1 0,50 25-1,-1-1 1,-49-24 0,0 25-1,0-25 16,-49-25-15,24 0 0,-25 0-1,1 0-15</inkml:trace>
  <inkml:trace contextRef="#ctx0" brushRef="#br0" timeOffset="202566.7555">17264 16842 0,'25'75'47,"-25"-26"-47,0 26 16,0-26-16,0-24 15,0 50-15,25-51 31,-25 26-15,0-25 0,0 24-16,0-73 93,0-1-77</inkml:trace>
  <inkml:trace contextRef="#ctx0" brushRef="#br0" timeOffset="203055.5518">17314 17090 0,'-25'-24'16,"25"-1"0,25 25 15,25-25-31,49 0 15,0-74 1,75 25 0,-50-50-1,-99 99 1,-25 0 0</inkml:trace>
  <inkml:trace contextRef="#ctx0" brushRef="#br0" timeOffset="203790.3492">17512 16991 0,'25'0'16,"25"0"0,-1 25-16,76 49 15,-1-49 1,-124 0 0,49 0 15,1 24-16,-1-24 1,51 50 0</inkml:trace>
  <inkml:trace contextRef="#ctx0" brushRef="#br0" timeOffset="213821.1696">18356 17090 0,'49'-24'78,"-24"-26"-62,0 0-16,0 50 16,24-49-16,-24-1 15,0 25 1,0 25 62,-25 25-78,0 0 16,0 0-16,0 0 15,0 74 1,0-50 0,49-73 124,-24-51-124,50 1-16,-75 49 15,49-49-15,1 74 16,0-50 0,-50 25-1,49 25 32,-49 25-31,0 49-16,0 26 31,0-26-15,0-24-1,0-1 1,0-24 15,50-25 32,-50-25-48,49-49-15,-24-1 16,50 26-16,24-26 16,0 26-1,-74 24 16,0 25-15,-1 0 0,1 50-1,-25-26 1,0 1 0,0 50-1,0 24 1,0-25-1,25-49 64,25-25-79,-26 0 15,26 0-15,-25 0 16,0 0-1,24 0 1,1-25-16,24 0 16,-24 1-16,-50-1 15,50-25 1,-50-24 0,0 24-1,0 1 1,0 24 15,-25 25-15,0 0-16,-25 0 15,1 0 1,-26 124 0,26 0-1,49-25 16,0-74-15,24 24 0,26 1-1,0-25 1,49-25 0,-74 0-1,0 0 1,-1 0-1,1 0 1</inkml:trace>
  <inkml:trace contextRef="#ctx0" brushRef="#br0" timeOffset="214406.4985">20415 16917 0,'-25'0'16,"-74"0"-1,49 0-15,0 0 16,1 49 0,-1 1-16,-49 0 15,99-26-15,0 1 32,0 25-17,0-25 1,0 74-1,50-50 1,24 1 0,-49-50-1,24 0 1,1 0 15,0 0-15</inkml:trace>
  <inkml:trace contextRef="#ctx0" brushRef="#br0" timeOffset="216007.5066">20390 17041 0,'0'25'47,"0"-1"-47,0 1 16,25 50-16,-1-51 31,-24 1-31,0 0 16,25 0-1,-25 0 32,25-25-16,0 0-31,0 0 16,49 0 0,-49-75-1,24 1 1,1 24 15,-25 25-15,49 1-1,-49-1 1,0 25 0,0 0-1,0 0 1,-25 25 0,0 74-1,0-25 1,0-24-1,0-1 1,0-24 0,0 0 62,49-25-63,-24-50 1,0 1-16,24 24 16,26-25-16,-26-24 15,1 49 1,-25 25 0,24 0-1,26 0 1,-50 0-1,-1 0 1,26 25 0,-25 0-1,-25 24 17,25 51-32,-1-76 15,-24 1 16,25-25 16,0 0-47,25 0 16,-26 0 0,1 0-1,0-25 1,0-49-1,-25 49-15,25-74 16,-25 74 0,0 0-1,24 1 79,1 24-78,25 0-1,-25 0-15,-1 0 16,26 24-16,-25-24 31,0 50-31,0-50 16,-1 25-1,1-25-15,0 49 16,-25 1 15,0-25-15,0 0 0,0-1 15,-25-24-16,0 0 1,-24 0 0,-51 25-1,51-25 1</inkml:trace>
  <inkml:trace contextRef="#ctx0" brushRef="#br0" timeOffset="232511.2796">3845 4887 0,'0'0'0,"50"0"0,74 0 16,49 0-1,-24 0 1,-74 0-16,123 0 16,-99 0-1,25 0 1,-25 0 0,50 0-1,-49 0 1,-26 0-1,-24 0 1,-1 0 0,-24 0-1,0 0 1,0 0 0,-1 0-1,1 0-15,25 0 16,-25 0-1,-1 0-15,26 24 16,-25-24 0,24 0 15,75 0-15,-49 0-1,-1 25 1,25-25-1,-49 0 1,-25 25 0,0-25-16,24 0 15,-24 0 1,0 0 0,25 0-1,-26 0-15,1 0 16</inkml:trace>
  <inkml:trace contextRef="#ctx0" brushRef="#br0" timeOffset="402588.4675">24656 16718 0,'0'25'79,"25"0"-64,0-25-15,24 0 16,-24 0-1</inkml:trace>
</inkml:ink>
</file>

<file path=ppt/ink/ink1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5T02:41:49.523"/>
    </inkml:context>
    <inkml:brush xml:id="br0">
      <inkml:brushProperty name="width" value="0.05292" units="cm"/>
      <inkml:brushProperty name="height" value="0.05292" units="cm"/>
      <inkml:brushProperty name="color" value="#FF0000"/>
    </inkml:brush>
  </inkml:definitions>
  <inkml:trace contextRef="#ctx0" brushRef="#br0">6673 5978 0,'49'0'78,"1"0"-63,24 0-15,-49 0 16,0 0-16,0 0 16,0 0-1,-1 0 17,1 0-17</inkml:trace>
  <inkml:trace contextRef="#ctx0" brushRef="#br0" timeOffset="11719.6144">5507 7218 0,'25'0'63,"0"0"-48,24 0-15,-24 0 16,49 0-16,-49 0 16,124 0-1,25 0 1,-1 0 0,-24 0-1,99 0 1,-74 0-1,24 0 1,-24 0 0,-75 0-1,-74 0 17</inkml:trace>
  <inkml:trace contextRef="#ctx0" brushRef="#br0" timeOffset="14047.5843">8756 7094 0,'0'25'32,"50"0"-17,0-25-15,24 0 16,-24 25 0,74-25-1,0 0 1,74 0-1,-99 0-15,249 0 16,-175 0-16,-24 0 16,248 0-1,-25 0 1,0 0 0,-49 0-1,-1 24 1,-198-24-1,124 25 1,50 0 15,-100-25-15,100 0 0,-149 0-1,24 50 1,-24-26-1,50-24 1,24 25 0,-50-25-1,-73 0 1,48 0 0,1 0-1,50 0 1,24 25-1,-124-25 1,174 25 0,-149 0-16,0-25 15,50 0 1,-1 24 0,-24-24-1,-50 0 1,1 0-1,24 25 1,0-25 0,-75 0-1,1 0 1,0 0 0,49 0-1,50 0 1,-75 0-1,-24 0 17,-26 0-17,1 0 1,0 0 0,0 0 15,24 0-16,-24 0 1,0 0 15,0 0-31,0 0 47</inkml:trace>
  <inkml:trace contextRef="#ctx0" brushRef="#br0" timeOffset="23207.9032">14610 8235 0</inkml:trace>
  <inkml:trace contextRef="#ctx0" brushRef="#br0" timeOffset="35471.4865">14561 8310 0</inkml:trace>
  <inkml:trace contextRef="#ctx0" brushRef="#br0" timeOffset="48495.1032">7516 9376 0,'0'0'0,"50"0"15,-1 0 1,1 0 0,-25 0-1,0 25-15,-1-25 16,26 0-1,24 0 1,1 0 0,24 0-1,25 0 1,-49 0 0,98 0-1,1 0 16,-100 0-31,75 0 16,-75 0-16,-24 0 16,99 0-1,0 0 1,-50 0 0,75 0-1,-75 0 1,50 0-1,-50 0 1,0 0 0,25 0-1,-25 0 1,-49 0-16,124 0 16,-125 0-1,1 0-15,49 0 31,-25 0-15,1 25 0,-1-25-1,1 0 1,24 0 0,-50 0-1,1 0 1,49 0-1,-24 0 1,-26 0 0,1 0-1,-25 0 1,49 0 0,1 0-1,-26 0 16,1 0-15,-25 0 0,-1 0-1,26 0 1,-25 0 0,24 0-1,-24 0 16,0 0-15,0 0 15,0 0-31,-1 0 32,1 0-17,0 0 48,0 0-32,0 0 0,-1 0-15,1 0-1,25 0 17,-25 0-17,-1 0 1,1 0-16,-25-25 47,25 25 15,0 0 1,0 0-16</inkml:trace>
  <inkml:trace contextRef="#ctx0" brushRef="#br0" timeOffset="54215.5199">18877 3696 0,'0'50'15,"0"-1"1,0 75-16,25 0 16,24 75-1,-49-26 1,50 75-1,-50-99 1,0 149 0,0-1-1,0-24 1,0 25 0,0-50 15,0 0-16,0-50 1,0-24 0,-25-99-1,25-51 1,0 51 0,0-50 15,0-1-16,0 1 17,0 0 77,50-25-78,-26 0-31,26 0 16,24 0-16,-24 0 16,0 0-16,49 0 15,74 0 1,175-25-1,-75 25-15,322 0 16,-248 0 0,25 0-16,323 0 15,-75 0 1,-149 0 15,-223 0-15,-124 0-1,-124-25 1,25 25 15,49 0-15,-49 0 0,0 0-1,0 0 1</inkml:trace>
  <inkml:trace contextRef="#ctx0" brushRef="#br0" timeOffset="56019.2232">20291 4887 0,'0'24'94,"24"-24"-48,1 0-14,0 0-32,-25-49 31,0-1-15,0 25 15,0-24 0,-25 49 16,0 0-31,1 0-1,-1 0 1,25 24-16,0 1 15,0 0 1,0 0 0,0 0-1,0 24 1,25-49 15,-1 0-31,1 0 47,-25-24-16,0-1-15,0 0 46,0 0-30,0 0-17,-25 25 17,25 25 14,0 0-46,0 0 32,0 0-32</inkml:trace>
  <inkml:trace contextRef="#ctx0" brushRef="#br0" timeOffset="57370.9356">22201 5556 0,'24'-25'46,"-24"1"64,-24 24-79,-1 0-31,0 0 16,0 0-1,0 0-15,1 24 16,24 1-16,0 0 16,0 0 15,0 0 0,24-1-31,1-24 31,50 50-15,-26-50 0,1 0-1,-1 0 1,-49-25 31,0 0-16,0 1-15,-24-26-1,-1 50-15,0-25 16,0 25-1,0-25 17,1 25 77,-1 0-62,25 25 0,0 0-32,0 0 1,0 0 31,0-1-31,25-24 30,-1 0-46,1 0 16</inkml:trace>
  <inkml:trace contextRef="#ctx0" brushRef="#br0" timeOffset="59207.2609">20638 6276 0,'0'-25'63,"-25"25"46,-25 0-93,26 0-1,-1 0-15,0 0 16,0 0-16,25 25 109,0-1-109,25-24 16,-25 25 0,25-25-16,0 0 15,24 0 1,-24 0 0,0 0-1,24 0 1,-24 0-1,0 0 1,0 0 0,-25-25 15,0 1-15,0-1 15,-50 0-16,1 25 1,-1 0 0,0 0-1,-24 0 1,49 0 0,25 25-1,0 0 1,0-1 15,0 1-15,0 0-1,25-25 1,-25 25 0,50 0 15,-26-25-16,1 0 64,-25-25-17,0 0-31,0 0 1,0 0-32,0 1 15,-25 24 48,1 0 15,24 24-47,24-24-15</inkml:trace>
  <inkml:trace contextRef="#ctx0" brushRef="#br0" timeOffset="60656.5029">20489 5333 0</inkml:trace>
  <inkml:trace contextRef="#ctx0" brushRef="#br0" timeOffset="60919.24">20836 4936 0</inkml:trace>
  <inkml:trace contextRef="#ctx0" brushRef="#br0" timeOffset="61191.3904">21184 5531 0</inkml:trace>
  <inkml:trace contextRef="#ctx0" brushRef="#br0" timeOffset="61502.6941">20663 5755 0</inkml:trace>
  <inkml:trace contextRef="#ctx0" brushRef="#br0" timeOffset="61775.8066">19794 5928 0,'-24'50'93</inkml:trace>
  <inkml:trace contextRef="#ctx0" brushRef="#br0" timeOffset="62016.7915">19968 6672 0,'25'25'78</inkml:trace>
  <inkml:trace contextRef="#ctx0" brushRef="#br0" timeOffset="62369.3597">21283 6772 0</inkml:trace>
  <inkml:trace contextRef="#ctx0" brushRef="#br0" timeOffset="62615.0071">21357 6176 0</inkml:trace>
  <inkml:trace contextRef="#ctx0" brushRef="#br0" timeOffset="62864.3219">21531 5705 0</inkml:trace>
  <inkml:trace contextRef="#ctx0" brushRef="#br0" timeOffset="63255.1733">22027 4936 0</inkml:trace>
  <inkml:trace contextRef="#ctx0" brushRef="#br0" timeOffset="63558.8452">22647 5680 0</inkml:trace>
  <inkml:trace contextRef="#ctx0" brushRef="#br0" timeOffset="63823.8695">22052 6127 0</inkml:trace>
  <inkml:trace contextRef="#ctx0" brushRef="#br0" timeOffset="64065.0222">22126 6796 0,'0'0'0,"0"25"15,25-25-15,0 0 47,0 0-31,49 0-16,-49 0 16</inkml:trace>
  <inkml:trace contextRef="#ctx0" brushRef="#br0" timeOffset="64248.118">22697 6772 0</inkml:trace>
  <inkml:trace contextRef="#ctx0" brushRef="#br0" timeOffset="64455.7853">22622 6325 0</inkml:trace>
  <inkml:trace contextRef="#ctx0" brushRef="#br0" timeOffset="64752.269">22895 5904 0</inkml:trace>
  <inkml:trace contextRef="#ctx0" brushRef="#br0" timeOffset="65231.6289">19943 5680 0</inkml:trace>
  <inkml:trace contextRef="#ctx0" brushRef="#br0" timeOffset="65518.8758">19869 5259 0</inkml:trace>
  <inkml:trace contextRef="#ctx0" brushRef="#br0" timeOffset="65774.6945">19894 4490 0</inkml:trace>
  <inkml:trace contextRef="#ctx0" brushRef="#br0" timeOffset="66222.844">20936 4539 0</inkml:trace>
  <inkml:trace contextRef="#ctx0" brushRef="#br0" timeOffset="80207.2289">2382 9847 0,'0'25'0,"0"25"16,0-25-1,0-1-15,0 125 16,0-99 0,0 24-1,0 1 16,0-1-15,0-24 0,0-1-16,0-24 15,0 0 17,0 0 14</inkml:trace>
  <inkml:trace contextRef="#ctx0" brushRef="#br0" timeOffset="88870.6617">20340 5928 0</inkml:trace>
  <inkml:trace contextRef="#ctx0" brushRef="#br0" timeOffset="89224.3753">20142 6375 0</inkml:trace>
  <inkml:trace contextRef="#ctx0" brushRef="#br0" timeOffset="89534.4595">20489 6747 0</inkml:trace>
  <inkml:trace contextRef="#ctx0" brushRef="#br0" timeOffset="89870.9146">20911 6524 0</inkml:trace>
  <inkml:trace contextRef="#ctx0" brushRef="#br0" timeOffset="90192.4722">21060 6127 0</inkml:trace>
  <inkml:trace contextRef="#ctx0" brushRef="#br0" timeOffset="90510.6203">20762 6077 0</inkml:trace>
  <inkml:trace contextRef="#ctx0" brushRef="#br0" timeOffset="90942.4425">20439 6077 0</inkml:trace>
  <inkml:trace contextRef="#ctx0" brushRef="#br0" timeOffset="91224.4897">19943 6251 0,'-24'25'78,"24"24"-63</inkml:trace>
  <inkml:trace contextRef="#ctx0" brushRef="#br0" timeOffset="91846.465">20514 6623 0</inkml:trace>
  <inkml:trace contextRef="#ctx0" brushRef="#br0" timeOffset="99110.4648">21308 6499 0</inkml:trace>
  <inkml:trace contextRef="#ctx0" brushRef="#br0" timeOffset="99416.3912">20836 6821 0</inkml:trace>
  <inkml:trace contextRef="#ctx0" brushRef="#br0" timeOffset="134582.8187">6077 11832 0,'25'0'63,"25"0"-63,0 0 16,-1 0-16,50 0 15,-24 0-15,24 0 16,99 0-1,-123 0 1,-26 0-16,26-25 16,-50 25-1,-1-25-15,51 25 16,49 0 0,-74 0 15,24 0-16,-24 0 1,-26 0 0,-24-25-1</inkml:trace>
  <inkml:trace contextRef="#ctx0" brushRef="#br0" timeOffset="135691.8661">10666 11832 0,'25'0'78,"0"0"-78,0 0 16,0 0-16,49 0 15,-49 0 1,49 0-16,25 0 16,1 0-1,-51 0 17,-24 0-32</inkml:trace>
  <inkml:trace contextRef="#ctx0" brushRef="#br0" timeOffset="158494.825">10418 11906 0,'25'0'16,"0"0"15,0 0-15,24 0-1,1 0 1,-25 0-1,74 0 1,-25 0 0,26 0-1,48 0 1,-48-49 0,-76 49-1,1 0 1,25 0-1,-25 0 17</inkml:trace>
  <inkml:trace contextRef="#ctx0" brushRef="#br0" timeOffset="164077.3641">3051 13370 0,'0'25'31,"0"49"0,0-49-15,-24 0-16,-1-1 16,-25 26 15,25-50-15,-24 25-16,-51 0 15,51-25-15,-26 0 16,51 0-1,-1 0 1,0 0 0,-49 0-1,-75-149 1,-25-50 0,1-74-1,73-24 16,76 198-31,-1-50 0,0-25 16,25 75 0,0 0-16,0-100 31,0 1-15,0 49-1,0 25 1,0 0-1,0 0 1,0 0 0,0 49-1,0-24 1,25 50 0,-25-1-16,0-24 15,25-75 1,-25 124-16,0-149 15,24 50 1,-24 0 15,0 100-15,0-51 0,0 25-1,0 26 1,0-51-1,0 1 1,0 24 0,0 25-1,25-49 1,-25 24 0,50 50-1,-1-74 1,-24 24-1,0 26 17</inkml:trace>
  <inkml:trace contextRef="#ctx0" brushRef="#br0" timeOffset="164870.0904">1836 9351 0,'25'0'63,"0"0"-48,49 0-15,0-24 16,-24-1 0,24-50-1,1 51 1,-50-1-1,-1 25 1,1 0 78,-25 74-79,0-24 1,0-25-16,-25 49 16,25-49-1,0 49 1,0 1 0,-24-51-1</inkml:trace>
</inkml:ink>
</file>

<file path=ppt/ink/ink2.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5T02:18:14.418"/>
    </inkml:context>
    <inkml:brush xml:id="br0">
      <inkml:brushProperty name="width" value="0.05292" units="cm"/>
      <inkml:brushProperty name="height" value="0.05292" units="cm"/>
      <inkml:brushProperty name="color" value="#FF0000"/>
    </inkml:brush>
  </inkml:definitions>
  <inkml:trace contextRef="#ctx0" brushRef="#br0">2952 4316 0,'50'0'109,"-25"0"-93,49 0-16,-24 0 16,24 0-16,0 0 15,174 0 1,-49 0-1,-100 0 1,-74 0 0,0 0-1,49 0 1,25 0 0,50 0 15,-99 0-31,-25 0 31,-1 0-15,26 0-1,-25 0 1,24 0 0,-24 0 15,0 0-16,25 0 1,-26 0 0,1 0-1,25 0 17,24 0-32,75 25 15,-50 0 1,-24-25 15,-1 24-15,1-24-1,-26 0 1,50 0 0,-49 0-1,49 25 1,-49-25-1,-25 0-15,24 0 16,-24 0 0,49 0-16,-24 0 31,-25 0-31,24 0 0,1 0 16,-25 0-16,49 0 15,-49 0 1,25 0-1,-26 0 17,26 0-17,-25 0 1,0 0-16,24 0 16,-24-25-1,25 25 1,-25 0-1,24 0 1,-24 0 0,25-24-1,-1 24 1,-24 0 0,25-25-1,-1 25 16,-24-25-15,0 25-16,0 0 16,-1 0-16,26 0 15,-25 0 1,0-25 0,-1 25-1,1 0 1,0-25-1,0 25 1,0 0 0,24 0-1,-24 0 1,0 0 0,0 0-1,-25-24 1</inkml:trace>
  <inkml:trace contextRef="#ctx0" brushRef="#br0" timeOffset="2160.0355">8682 4341 0,'25'0'62,"0"0"-46,24 0-16,-24 0 15,25 0-15,-1 0 16,1 0 0,223 0-1,-224 0 1,75 0-16,-74 0 16,24 0-16,-49 0 15,25 0 1,-1 0-1,1 0 1,24 0 0,50-25-1,-49 25 1,24 0 15,-25 0-15,75 0-1,-99 0-15,74 0 16,-25 0-16,-49-25 16,49 25-1,99 0 1,-74 0 0,50 0-1,-25 0 1,-25 0-1,0 0 1,-50 0-16,1 0 0,24 0 16,50 0-1,-100 0 1,26 0-16,-26 0 16,1 0-16,-25 0 15,49 0 1,-24-25-1,49 25 1,-49 0 0,49 0-1,-49 0 1,24 0 0,-24 0-1,-26 0-15,26-24 16,-25 24-1,24 0-15,26 0 16,-26 0 0,-24 0-1,50 0 1,-26 0 15,50 0-15,-49 0-1,-25 0 1,0 0 0,-1 0-1,-24-25 1,25 25 15,-25-25-31,25 25 16</inkml:trace>
  <inkml:trace contextRef="#ctx0" brushRef="#br0" timeOffset="8111.5476">5879 5259 0,'25'-25'0,"0"25"47,-1 25 16,1-1-32,0-24-31,-25 25 31,25 0 16,0-25-16,-1 0 1,1 25-1,0-25-16,25 0 1,-25 0-16,-1 49 16,1-49 31,0 0-32,25 25 1,-26-25-16,1 0 15,50 25 1,-26-25 0,1 0 31,-25 0-32,-1 0 1,1 0-1,0 0 32,25 0-47,-26 0 47,1 0-31,-25-25-1,25 0 1,0 25 0,-25-24 62,25-1-63</inkml:trace>
  <inkml:trace contextRef="#ctx0" brushRef="#br0" timeOffset="23878.6877">2233 7491 0,'25'0'62,"-1"0"-62,51 0 16,-50 0-1,99 0-15,24 0 16,1 0 0,174 0-1,-125 0-15,199 0 16,-248 0-1,-25 0-15,0 0 16,-50 0 0,26 0-1,-1 0 1,0 25 15,25-25-15,-74 25-1,-1-25 1,1 0 0,24 0-1,-49 0 1,0 0 0,-50 0 171,0 0-171,0 0-1,1 0 142</inkml:trace>
  <inkml:trace contextRef="#ctx0" brushRef="#br0" timeOffset="28751.8594">4713 6499 0,'0'25'0,"-25"-1"47,25 1-16,0 0-15,0 0-16,0 0 15,0 24 17,0-24-17,0 25-15,0-26 16,0 76 0,0-51-1,0 1 1,0 49-1,0-24 1,0-1 0,0-24-1,25-1 1,0-24 0,25 25 15,24 24-16,-24-24 1,24 24 0,50-24-1,0-1 1,0-24 0,25 0-1,74 74 1,50-49-1,-74-26 1,123 51 0,25-25-1,-248-26-15,25 1 16,1 0-16,-26 0 16,25-25-16,99 25 15,99-1 1,51 1 15,-1 25-15,0-25-1,-50-25 1,-49 0 0,0 0-1,0 0 1,-174 0-16,25 0 15,-25 0-15,50 0 16,-25 0-16,124 0 16,0 0-1,-74-75 1,24-24 0,25 0-1,-24 24 16,-125 26-15,125-75 0,-125 74-1,1 0 1,-75 1-16,49-1 16,-24 1-16,-25 24 0,0 0 15,0-99 1,0 25-1,0 74 1,0-25 0,0-24-1,0 49 1,-25-24 0,0-26-1,1 26 16,-1 49-15,0-50-16,0 25 16,0 0-16,0 0 15,25 1 1,-24-1 0,-26-25-1,25 25 1,0 1-1,1-1 1,-1-25 0,0 1-1,0 24 1,-49-25 0,-1-24-1,51 74 16,-1-25-15,-25 0 0,25 0-1,1 25 1,-26-24 0,-24-1-1,-1 25 1,-49 0-1,-74 0 1,98 0-16,-24 0 16,0 0-16,25 0 15,-25 0-15,-74 0 16,24 0 0,-24 0 15,24 0-16,25 0 1,0 0 0,50 0-1,-50 0 1,50 0 0,25 0-16,24 0 15,-74 0 1,74 0-1,-123 0 1,49 0 0,0 25-1,-25-25 1,25 0 0,-25 24 15,0 1-16,0-25 1,1 25 0,-100 25-1,124-50 1,-25 0 0,50 0-1,24 0 1,-49 0-1,25 0 1,-25 0 0,25 0-1,49 0 1,-49 0 0,-50 0 15,124 0-31,-74 0 15,74 0-15,0 0 16,-74 0 0,0 49-1,-25-49 1,-25 0 0,-74 0-1,49 25 1,100-25-1,-1 0 1,26 0 0,-26 0-1,26 0-15,-51 0 16,76 0 0,-1 0-1,0 0 1,0 0 31,0 0 203,1 0-219</inkml:trace>
  <inkml:trace contextRef="#ctx0" brushRef="#br0" timeOffset="33735.6572">1489 9897 0,'0'25'62,"49"49"-62,-24-49 16,49 99-16,-74-74 16,100 99-1,-51-75 1,-24 25 0,74 75-1,-49-125 1,-50-24-1,50 0 1,-26 25 15,1-50-31,-25 24 32,25-24-17,-25 25 1,25-25 31</inkml:trace>
  <inkml:trace contextRef="#ctx0" brushRef="#br0" timeOffset="34567.5783">1439 10790 0,'25'-25'79,"0"25"-64,-1-25-15,26-24 16,0 49-1,24-25-15,-49 0 16,24-24 0,-24-1-16,50-24 15,-50 49-15,-1-25 16,1 1 0,25-26-1,-25 50 1,-25-49-1,24 74 1,1-50 15,-25 26 1,0-1-17,25 25 1,-25-25-1,0 0 1,25 0 0,-25 0 15</inkml:trace>
  <inkml:trace contextRef="#ctx0" brushRef="#br0" timeOffset="35415.5693">2258 10765 0,'24'0'47,"1"0"-15,-25 25 93,0 25-110,0-1-15,0 1 16,0-1-1,0-24 1,0 25 0,0-25-1,0-1 1,0 1 0,0 0-1,25-25 48,25 0-48,-26 0 1</inkml:trace>
  <inkml:trace contextRef="#ctx0" brushRef="#br0" timeOffset="35751.6531">2307 10691 0</inkml:trace>
  <inkml:trace contextRef="#ctx0" brushRef="#br0" timeOffset="36257.6565">2828 10418 0,'25'0'31,"24"25"-16,1-25-15,25 25 16,-51-1 0,1-24-1</inkml:trace>
  <inkml:trace contextRef="#ctx0" brushRef="#br0" timeOffset="36782.9937">2878 10592 0,'49'24'78,"-24"-24"-78,0 0 16,49 25-16,-49-25 15,25 0 1</inkml:trace>
  <inkml:trace contextRef="#ctx0" brushRef="#br0" timeOffset="41048.4113">3895 9674 0,'49'-25'94,"-49"50"-78,0 74-1,0-49-15,0 24 16,0-24-16,0 123 16,0 100 15,0 0-15,0 0-1,0-25 1,0 25-1,0 24 1,0-148-16,0 50 16,0-100-16,0-25 15,0 50 1,0 25 0,0-50-1,0 1 1,0 24-1,0-25 1,0 0 0,0 0 15,0 1-15,0-26-16,0-24 15,0-26-15,0 26 16,25-25 93,25-25-93,-25 0-1,24 0-15,26 0 16,-26 0 0,50 0-1,-74 0 1,25 0 0,-25 0-1</inkml:trace>
  <inkml:trace contextRef="#ctx0" brushRef="#br0" timeOffset="42116.478">4019 9599 0,'25'0'141,"-1"0"-110,26 0 0,-25 0-31,0 0 16,24 0-16,1 0 15,-1 0 1,26 0 0</inkml:trace>
  <inkml:trace contextRef="#ctx0" brushRef="#br0" timeOffset="42903.4714">4515 9971 0,'0'0'0,"0"-24"15,49 24 17,-24-25-17,0 25 1,0 0 15,24 0-15,1 0-1,-50 25 1,25 24 0,-25-24-1,0 25 1,0-25 0,-25 24-1,-49-24 1,49 0-1,0-25 1,0 0 31</inkml:trace>
  <inkml:trace contextRef="#ctx0" brushRef="#br0" timeOffset="43585.411">5085 9922 0,'-24'0'31,"-1"0"-31,0 0 16,-25 0 46,25 0-46,1 0-16,24 25 15,-25 24 1,0-24 0,25 0-1,0 0 1,0 0-1,0 24 1,25-24 0,49 0-1,-49-25 1,50 0 0,-51 0-1,1 0 1,0-25-16</inkml:trace>
  <inkml:trace contextRef="#ctx0" brushRef="#br0" timeOffset="44175.5029">5309 10269 0,'49'0'94,"-24"-25"-79,-25 1-15,25-26 16,0 25 0,-25 0-1,0 50 48,0 25-63,0-25 15,0-1-15,0 1 16,0 0 0,24 25-1,-24-26 1,25 26-1,0-25 17,-25 0-17,0-1 1,0 1 15</inkml:trace>
  <inkml:trace contextRef="#ctx0" brushRef="#br0" timeOffset="44951.3688">4564 10716 0,'0'-25'31,"25"25"-15,0 0-16,25 0 15,-26 0 1,26-25 15,24 25-15,-49 0-1,0 0 32,-25 50-31,25-1 0,-25-24-16,0 0 15,0 0 1,0 24-1,-25-49 1,0 25 0</inkml:trace>
  <inkml:trace contextRef="#ctx0" brushRef="#br0" timeOffset="45689.5561">5209 10666 0,'-24'0'31,"-1"0"0,-25 0-15,25 0-16,1 0 15,-1 0 1,-25 0 0,25 0-1,0 0 1,25 25 15,0 24-31,0-24 16,0 25-1,0-25 1,0 24 0,50-24-1,-50 0 1,25-25-1,25 49 1,-50-24-16,49-25 16,-24 0-1,25 0-15,-1 0 32,-24 0-17</inkml:trace>
  <inkml:trace contextRef="#ctx0" brushRef="#br0" timeOffset="46575.4342">5557 11038 0,'24'0'47,"26"0"-32,-25 25 16,0 0-15,-25-1 15,0 26-31,0-25 16,0 25 15,-25-26-15,0-24-1,0 0-15,0 0 32,1 0-17,-1 25 17,25 0 14,25 0-30,24 0 0,-24-25-16,0 0 15,24 0 1</inkml:trace>
  <inkml:trace contextRef="#ctx0" brushRef="#br0" timeOffset="46982.4246">5036 11807 0</inkml:trace>
  <inkml:trace contextRef="#ctx0" brushRef="#br0" timeOffset="47238.8592">5036 12055 0,'25'25'47</inkml:trace>
  <inkml:trace contextRef="#ctx0" brushRef="#br0" timeOffset="47582.7373">5110 12551 0</inkml:trace>
  <inkml:trace contextRef="#ctx0" brushRef="#br0" timeOffset="48366.6921">4589 13146 0,'25'0'16,"0"0"-16,24 0 15,1 0-15,24 0 16,-49 0 15,0 0-15,0 0-1,24 0 1,-24 25 15,-25 25-15,0-25-16,0 0 15,0-1 17,-25-24-17,1 0 1,-1 0 15,0 0-31,0 25 16</inkml:trace>
  <inkml:trace contextRef="#ctx0" brushRef="#br0" timeOffset="49244.5407">5209 13022 0,'0'0'0,"-24"0"62,-1 0-31,0 0-31,0 0 16,25 25-16,-25 0 31,25 0-15,0 0 0,0 24-1,0-24 1,0 0 31,0 0-32,25 0 1,0-25 0,-25 49-16,74-49 31,-49 25-16,0-25 1,-25 25 0,25-25-1,0 0 1,-1 0 0,1 0 15,25 0-16,-50-25 1,0 0-16</inkml:trace>
  <inkml:trace contextRef="#ctx0" brushRef="#br0" timeOffset="50447.11">5730 13519 0,'0'-25'125,"-25"25"-109,-24-25-16,24 25 15,0 0-15,-24 0 16,24 0 0,0 0-1,25 74 1,0 1-1,0-26 1,0-24-16,25 50 16,0-75-1,-25 24-15,24 26 16,1-50 15,0 25-15,0-25-1,24 0 17,-24 0-17,0 0 1,0-50 0,-25 25-1,0 1-15,25-76 16</inkml:trace>
  <inkml:trace contextRef="#ctx0" brushRef="#br0" timeOffset="51247.4972">5805 13122 0,'0'24'47,"0"1"-47,0 0 16,0 0 0,0 25-1,0 24 1,0 25-1,0-24 1,0-26 0,0-24-1,0 49 1,0-49 0,0 0-1,0 0 16,24 0-15,-24-1 0,0 1 31,0 0-16,25 0-31,0-25 15,-25 25 1,25-1 0,0-24 46,-1 0-31,1 0-15,0 0-16,25 0 16</inkml:trace>
  <inkml:trace contextRef="#ctx0" brushRef="#br0" timeOffset="54049.5402">5482 9426 0,'25'0'16,"0"0"-16,49 0 15,-49 25 1,25 24 0,49 1-1,74 24 1,51 1 0,-75-75-1,-25 49 1,-75-49-1,-24 25 48,0 0-47,-25 0 15,0-1-31,0 1 15,0 0 1,25 124 0,-25-25-1,0 99 17,0-148-32,0 73 15,0-73-15,0 123 16,0-123-1,0-1 1,-50 75 0,50 25-1,-25-1 1,25-98 0,0 49-1,0 24 1,0-24-1,0-24 1,0-26 0,0-24-1,0-1-15,25 1 16,-25 24 0,25-24-16,0 49 15,-25 0 1,24-24 15,26 74-15,-50-125-1,0 26 1,25 0 0,0 24-1,-25 0 1,0-24-16,24 0 15,1 24 1,-25-49 0,0 0-1,0 0 1,0 24 0,25 26 15,-25-51 47,0 1 47,-74-25-78,49 0-47,0 0 15,-25 0 1,26 0 78,-1 0-94,0 0 15,0 0 1,0 0 0,1 0-16,-1 0 187</inkml:trace>
  <inkml:trace contextRef="#ctx0" brushRef="#br0" timeOffset="55519.1407">1439 10145 0,'0'0'0,"25"0"16,24 0 31,1 0-32,-25 0 1,0 0-1,-1 0 1,1 25 0,74 74-1,-74-74 1,-25 0 0,25 24-1,0 26 1,-25-26-1,0 26 17,0-26-32,-25 26 15,0-50 1,-49 24 15,49-49-15,-25 0-16,26 0 62</inkml:trace>
  <inkml:trace contextRef="#ctx0" brushRef="#br0" timeOffset="56355.2763">2134 10170 0,'0'0'0,"-25"0"16,0 0-1,0 0 1,0 0 0,1 0-1,-1 0 1,0 50 0,0 24-1,0-24 1,1-1-1,-1 1 1,25-1 0,0 1 15,0-25-15,0 24 15,0-24-16,25 0 1,-1 0 0,1-25-1,25 25 1,-25-1 0,-1-24-1,26 0 1,0 0-1,24-74 1</inkml:trace>
  <inkml:trace contextRef="#ctx0" brushRef="#br0" timeOffset="61296.4007">8211 10468 0,'-25'-50'31,"25"25"-15,25 0-16,24-24 15,1-1-15,24 1 16,50-51-1,-49 26 1,-1 24 0,-49 25-1,0 1 1,0 48 46,-1 26-62,1 49 16,-25 25 0,0 50-1,0-100 1,0 75 0,0-124-1,0-50 48,0-24-48,0-1-15,0 0 16,25-49-16,0 25 31,0-25-15,49-1-1,-49 51 1,0 24 15,-1 25 1,-24 25-17,25 49 1,0 25-1,-25-49 1,0 49 0,0-24-1,0-1 1,0-99 78,25-49-79,0-50-15,24 74 16,-49-49-16,50 49 16,-1-49-1,26 0 1,-50 99 15,0 0 0,-1 0-15,1 25 0,-25 49-1,25-24 1,0 24-1,-25-24 1,25-1 0,-25 1-1,0-25 1,0 0 0,24 24-1,1-24 1,0 25-1,0-26-15,0 1 16,-1-25 15,1 0-31,-25-74 32,0-25-32</inkml:trace>
  <inkml:trace contextRef="#ctx0" brushRef="#br0" timeOffset="62949.3203">9848 10988 0,'25'0'47,"-1"-49"-47,26 49 15,0-25-15,24 25 16,-24-50-16,-26 50 15,26-24 1,-25-51 0,0 50 15,-25 1-15,0-1 15,0-25 16,0 25-16,0 1-15,-25 24-16,0 0 62,0 49-31,25 1-15,0-1 0,0 1-1,0 24 1,0-49-1,0 25 1,0-1 0,0-24-1,0 25 1,0-25 0,0-1-1,0 1 16,0 0-31,0-50 63,0-24-47,0-1-16,25 25 15,0 0 1,24 1-1,-49-1-15,25 0 16,0 25 0,25 0 15,-25 0-15,-1 0-1,-24 25 16,0 0 1,-24-25-17,-1 0 1,0 0 0,0 0 46,25 49-62,99 1 16,-74-25-1,25-25 1,-25 24 0,-1-24-1,1 0 1</inkml:trace>
  <inkml:trace contextRef="#ctx0" brushRef="#br0" timeOffset="63335.0682">10691 10269 0,'25'0'0,"0"0"16,24 25-1,26 0 1,-50 0 15,-1-25-31,26 24 16</inkml:trace>
  <inkml:trace contextRef="#ctx0" brushRef="#br0" timeOffset="63654.5371">10766 10641 0,'49'0'46,"1"0"-30,-25 0 0,24 25-1,1-25-15</inkml:trace>
  <inkml:trace contextRef="#ctx0" brushRef="#br0" timeOffset="65152.9982">11535 9475 0,'0'75'16,"0"24"-16,0 0 15,0 75 1,-25 248 15,0-249-31,25 224 16,0-74-1,0-75 1,0-50 0,0-24-1,0 198 16,0-174-15,0-74 0,0-49-1,0-26 1,0-24 0,0 49-1,0-49 1,0 25-1,0-25 1,0 24 0,0-24-1,0 0-15,0 49 16,0-24 0,0-1-1,25 26-15,-25-25 31,25-50 32,-1 24-47,1 26-1,25-50-15,-1 0 16,-24 25-16,25 0 15,-1-25-15,1 0 16,24 0 0,-49 0-16,25 0 31</inkml:trace>
  <inkml:trace contextRef="#ctx0" brushRef="#br0" timeOffset="65903.9332">11510 9525 0,'74'0'47,"1"0"-31,49 0-16,0 0 15,24 0-15,-24 0 16</inkml:trace>
  <inkml:trace contextRef="#ctx0" brushRef="#br0" timeOffset="67623.3458">12254 10021 0,'25'0'47,"-25"-25"-32,24 0 1,1 1-16,0-1 15,49-74 1,-49 99 0,0 0-16,-25-25 31,25 25 0,-25 25-31,0 24 16,25-24-16,-25 25 15,0 49 1,0-74-16,0 99 16,0-99-1,25-1 63,-1-48-62,26-76-16,-50 76 16,50-101-1,-1 51-15,1 0 16,-50 49 0,25 0-16,-1 50 78,-24 24-63,0-24-15,0 0 16,0 49-16,0-24 16,0 0-1,0-1 1,0-24 62,25-50-78,-25 1 16,25-51-1,0-24-15,0 74 16,24-99-1,1 99 1,-25 25 62,-25 75-47,0-51-31,0 51 16,24-26-16,-24-24 16,0 75-1,25-76 1,0-24 62,0 0-78,0 0 16</inkml:trace>
  <inkml:trace contextRef="#ctx0" brushRef="#br0" timeOffset="78071.3341">13444 10269 0,'0'0'0,"25"0"47,0 0-32,0 0 17,0-25-17,0-24 16,-1-1-15,-24 25 0,50 1-16,-50-1 15,0 99 126,0-49-141,0 0 16,0 24-16,0 1 15,25-25 1,-25 0-1,0 24 1,25-24 0,-25 0-1</inkml:trace>
  <inkml:trace contextRef="#ctx0" brushRef="#br0" timeOffset="79503.1252">12502 11038 0,'0'-25'78,"25"25"-78,-25-49 16,25 24-16,-25 0 16,74-25-16,-49 50 15,24-49 1,-24 24-1,0 25 1,0 0 31,0 25-31,-1 24 15,-24 1-16,0-25-15,0 0 16,0 24 0,0 1-1,0-25 1,0-1 62,25-48-62,0-26-16,0 0 15,0 1-15,-25-26 16,49 26 0,26-26-1,-51 26 1,1 24-1,25 25 32,-25 74-15,-1-24-32,1 74 15,-25-50 1,0-49-1,0 0 1,25-25 78,0-50-94,-25 26 15,25-100-15,-1 124 16,51-100 0,-50 51-1,-1 49 1,1 0 0,0 0-1,25 0 1,-25 49-1,-25-24-15,24 50 32,-24-26-17,0-24 1,0 0 15,0 0 47</inkml:trace>
  <inkml:trace contextRef="#ctx0" brushRef="#br0" timeOffset="80574.3717">13817 10988 0,'24'0'63,"1"0"-16,-25 25 0,0 0-32,0 0 1,0 0-16,0-1 15,-25 26 1,1-25 0,-1-25 15,25 25 172,25-25-172,-1 0-31,1 0 16,25 0-16,-25 0 16,24 0-1,-24 0 1,0 0-1,24 0 1,-24 0 0,0 0-1</inkml:trace>
  <inkml:trace contextRef="#ctx0" brushRef="#br0" timeOffset="81255.3754">12800 11857 0,'24'0'93</inkml:trace>
  <inkml:trace contextRef="#ctx0" brushRef="#br0" timeOffset="81455.3652">12874 12278 0,'25'25'47</inkml:trace>
  <inkml:trace contextRef="#ctx0" brushRef="#br0" timeOffset="81670.5623">12899 12824 0,'0'25'16</inkml:trace>
  <inkml:trace contextRef="#ctx0" brushRef="#br0" timeOffset="82975.1587">12502 13320 0,'0'25'62,"50"-75"-46,-1 26 0,1-26-16,24 0 15,-24-24 1,24-50-1,-74 99 1,25 25 47,-25 25-48,0 24 1,25 51-1,-25-26 1,0 25 0,0-49-1,0-25 1,25 0 46,99-50-46,-75-74 0,26 24-16,-1-24 15,25 49 1,-99 25 15,25 25 0,-25 25-15,25 50 0,-25-1-1,0-49-15,0 49 16,0-24-16,25-50 94,-1-25-94,26-74 15,0 24-15,-1 26 16,1 24 0,-25 0-1,0 25 16,-1 0 1,-24 50-17,0-1-15,0-24 16,25 25 0,-25 0-1,25-26 1</inkml:trace>
  <inkml:trace contextRef="#ctx0" brushRef="#br0" timeOffset="83575.8195">14189 13345 0,'0'0'0,"-25"0"0,0 0 32,0 0-32,0 0 15,1 99 1,24-49 0,-25-25-1,25 24 1,0-24-1,0 25 1,49-50 62,-24 0-62,0-100-16</inkml:trace>
  <inkml:trace contextRef="#ctx0" brushRef="#br0" timeOffset="84047.1536">14189 12948 0,'24'99'31,"-24"-74"-15,0 25-1,0-26-15,25 26 16,-25 0 0,0-1-1,0 26 1,0-26 0,25 26-1,-25-26 1</inkml:trace>
  <inkml:trace contextRef="#ctx0" brushRef="#br0" timeOffset="85966.9474">13792 9451 0,'74'24'63,"1"-24"-63,-1 0 15,0 0-15,1 0 16,-26 0-16,51 0 31,-26 0-15,50 25 0,-25 0-1,-49-25 1,-25 0-1,-25 25 1,0 0 31,25-1-31,-1 1-16,-24 124 15,0 25 1,0-50-1,0 74 17,0-49-17,0-25 1,25 25 0,0-50-1,-25 0 1,25-49-16,-25-1 15,0 26-15,0-50 0,0-1 16,25 125 0,-25-25-1,0 25 1,0 25 0,24-75-1,-24 50 1,0 0-1,25 24 17,-25-49-17,25 25 1,0-99-16,-25 74 16,0-75-16,25 1 15,-1 74 1,-24-50-1,0-24 1,25-25 0,-25 0 15,0 24-31,0-24 16,0 0-1,25 25 1,-25-1 15,0-24 125,-25-25-156,-24-25 16,24 25-16,-25 0 16,25 0 30,1 0-46</inkml:trace>
  <inkml:trace contextRef="#ctx0" brushRef="#br0" timeOffset="87766.551">15230 10765 0,'-24'-25'15,"48"25"32,26 0-31,0 0-16,24 0 16,0 0-16,1 0 31,-1 0-16,-49 0 1,0 0 0</inkml:trace>
  <inkml:trace contextRef="#ctx0" brushRef="#br0" timeOffset="88294.5401">15206 10939 0,'0'25'16,"24"-25"15,26 0-31,24 0 16,26 24-16,-1-24 15,50 25 1,-25-25-1,-99 0 1,-1 0 0,1 0-1,0 0 1,0 0 0</inkml:trace>
  <inkml:trace contextRef="#ctx0" brushRef="#br0" timeOffset="89206.7317">15528 10443 0,'-25'0'47,"25"25"-47,50-1 16,24 51-16,1-26 15,74 100 1,-50-74 0,-50-26-16,-24-49 15,0 50-15,49 24 16,-49-74-16,50 75 15,-51-26 1,26-24 0,-50 0-1,-25-25 173,-24 0-173,-26 0-15,1 0 16,24 0-16,-148 25 16,-50 24 15,124 26-15</inkml:trace>
  <inkml:trace contextRef="#ctx0" brushRef="#br0" timeOffset="104878.2821">16595 10616 0,'24'0'0,"1"0"15,0-24-15,0 24 16,0 0-1,0 0 1,-1 0 0,1 0-1,0 0 1,25 0 0,24 124-1,-74-100 1,25 51-1,-25-50 1,0-1 0,0 51-1,0-1 17,-50-49-17,25-25-15,-123 0 16,48 0-16,51 0 15,-1 0 1</inkml:trace>
  <inkml:trace contextRef="#ctx0" brushRef="#br0" timeOffset="105590.828">17240 10641 0,'-25'0'78,"0"0"-78,0 0 16,0 25-1,1 25-15,24-26 16,-50 26 0,50 0-1,-4093-26 1,8186 1 0,-4093 0-1,0 0 1,0 0-1,0 49 1,25-24 15,49-1-15,1-24 0,-51-25-1,1 0 1,0 0-16,25-25 15,-26-24-15</inkml:trace>
  <inkml:trace contextRef="#ctx0" brushRef="#br0" timeOffset="106054.5468">17413 11063 0,'25'0'31,"-25"25"-15,0-1 0,0 1-1,0 25-15,0-25 16,0 0 0,0-1-1,0 1 1,25 0 31,0-25-32,-1 0 1</inkml:trace>
  <inkml:trace contextRef="#ctx0" brushRef="#br0" timeOffset="106375.6304">17463 10889 0</inkml:trace>
  <inkml:trace contextRef="#ctx0" brushRef="#br0" timeOffset="106767.5356">17934 10765 0,'50'-25'79,"24"25"-64,-24 0-15,49 0 16,-49 0-1,-26 0 17,26 0-1</inkml:trace>
  <inkml:trace contextRef="#ctx0" brushRef="#br0" timeOffset="108235.2672">18480 10815 0,'0'-25'16,"25"0"-16,-1 0 15,1 25-15,50-74 16,-51 49 0,26 0-1,0 1 1,-26 24 62,-24 24-78,0 51 16,0-26-1,0 1-15,0 49 16,0-74 0,25-25 93,0 0-93,-25-25-1,25-49-15,0 24 16,24-49-16,1 49 15,24-49 1,-74 74 0,25 25-1,0 0 17,-25 50-17,0 0 1,0 74-1,0-100-15,0 1 16,0 50 0,0-51-1,0 1 1,25-99 62,-25 24-78,49-24 16,-49-1-16,50 51 15,-50-26-15,50-24 16,-50 49 0,24 50 93,-24-1-93,0 26-16,0 24 15,0-49-15,25 25 16,-25-25-16,0 49 15,0-49 1,0 0 0,25-1 31,0-24-32,0 0 1,-1 0-1,1 0 1,0-49-16</inkml:trace>
  <inkml:trace contextRef="#ctx0" brushRef="#br0" timeOffset="109967.2382">19447 11162 0,'0'-25'93,"50"25"-61,-1 0-32,75-49 15,-24-51 1,-76 51 0,-24 24 15,0-25-16,0 1 1,0 24 0,0 0 15,0-24 0,-49 49 16,-1 49-31,50 1-1,0 24 1,0-49-16,-49 74 31,49 0-15,0-49-1,0-25 1,0 0 140,0 0-109,24-50 78,26-25-125,0 0 16,-1 26-1,-49-1 1,25 25 0,0 0 46,0 0-46,0 25-1,-25-1 48,0 1-47,0 0-1,-25-25-15,0 25 16,0-25-1,25 25 64,25 49-64,25-74-15,-26 25 16,1-25-16,0 0 15</inkml:trace>
  <inkml:trace contextRef="#ctx0" brushRef="#br0" timeOffset="110390.9344">20266 10418 0,'0'-25'47,"25"25"-32,-1 0 1,26 0-16,-25 0 16,24 25-1,26 0 1</inkml:trace>
  <inkml:trace contextRef="#ctx0" brushRef="#br0" timeOffset="110758.8222">20315 10765 0,'25'0'63,"0"0"-48,25 0-15,-26 0 32,1 0-17</inkml:trace>
  <inkml:trace contextRef="#ctx0" brushRef="#br0" timeOffset="112342.7314">21010 9525 0,'0'74'63,"0"1"-47,0 49-16,0-50 15,0 50-15,0 100 16,0-26-1,0-24 1,0 74 15,50-75-15,-26 26 0,1-75-1,-25 25 1,0-100-16,0 125 15,0-149-15,0 123 16,0 1 0,0-74-1,0 24 1,0-25 0,0 50-1,0 0 1,0 0-1,0-74 17,0 49-17,0-74-15,0 25 16,0-1-16,0-24 16,0 25-1,25-26 1,0-24 46,24 0-62,-24 0 16,50 0-16,-1 0 16,100 0-1,-50 0 1,-100 0-16,76 0 15</inkml:trace>
  <inkml:trace contextRef="#ctx0" brushRef="#br0" timeOffset="113294.2189">21035 9500 0,'25'0'62,"24"0"-62,26 0 16,-1 0-16,25 0 16,-49 0-16,24 0 15,25 0 1,-24 0-16,-50 0 16</inkml:trace>
  <inkml:trace contextRef="#ctx0" brushRef="#br0" timeOffset="114286.0692">21779 9872 0,'0'0'0,"0"-25"0,0-24 16,99 49 0,0-25-1,-49 0 1,-25 25 0,0 0 15,-1 75 0,-24-51-15,0 26-16,0 24 15,0-49 1,-49 25 0,24 0-1,-25-26 1,-24 1-1,24-25 1,1 0 0</inkml:trace>
  <inkml:trace contextRef="#ctx0" brushRef="#br0" timeOffset="114895.9644">22250 9748 0,'-25'0'16,"1"0"0,-1 0-1,0 0-15,0 0 16,25 25-1,0 0 1,0 0-16,0-1 16,0 1 15,0 0-31,25 49 31,49 1-15,1-25-1,-50-26 1,-1-24 0,26-49-1,-25-1-15</inkml:trace>
  <inkml:trace contextRef="#ctx0" brushRef="#br0" timeOffset="115494.7902">22548 10220 0,'49'0'62,"-49"-25"-46,25 25-16,-25-25 15,50-25-15,-1-49 16,-24-25 0,-25 74-1,0 75 48,0 0-48,0 0-15,0 0 16,0 24 0,0 51-1,0-51 1,25 26 0</inkml:trace>
  <inkml:trace contextRef="#ctx0" brushRef="#br0" timeOffset="116031.3973">23218 9773 0,'0'50'31,"74"-26"-15,-49-24-1,49 0-15,-24 0 16,-25 0-16,24 0 16,1 0 15</inkml:trace>
  <inkml:trace contextRef="#ctx0" brushRef="#br0" timeOffset="117670.4922">25152 9872 0</inkml:trace>
  <inkml:trace contextRef="#ctx0" brushRef="#br0" timeOffset="127894.4416">23813 9897 0,'-25'-25'79,"25"0"-64,0 1 1,25-26 31,0 50 0,24 0 31,-49 25-63,25 0 1,-25 49 0,25-24-1,-25-1 1,0 1-1,0-25-15,0 74 16,0-74-16,0 0 16,0 49-1,0-24 1,0-100 78,0 0-79,0 26-15,0-1 16,0 0-16,0 0 16,0-24-1,0-26 1,0 50-1,49-49 1,-49 49 0,25 0 15,0 25 31,0 0-30,0 0 46,-25 25-63,0 0 1,0 24-16,0-24 16,0 25-16,0 0 15,0-1 1,0-24-16,0 0 16,49 0-16,-49-1 62,0 1-31,0-74 47,0 24-62,0 0-16,0 0 16,25-49-16,-25 49 15,0-25 1,0-24 0,0 49-1,25 0 1,0 0 15,0 25 32,-1 0-48,26 0 16,-50 25 1,0 0-17,0 49 1,0-24 0,0-25-1,0 0 1,0 24-1,0-24 32,25-25 16,24 0-63,-24 0 15,-25-25 17,50-24-32</inkml:trace>
  <inkml:trace contextRef="#ctx0" brushRef="#br0" timeOffset="128750.6364">24483 10368 0,'24'0'78,"1"-49"-47,-25-1-15,25 50-1,-25-49 1,0 24-1,25 25 1,-25 25 125,0-1-141,0 1 15,0 25-15,0-1 16,25 1 0,-25 0-1,49 24 1,-49-24 15,25-26 94,-25 1-109</inkml:trace>
  <inkml:trace contextRef="#ctx0" brushRef="#br0" timeOffset="129742.2555">21828 10815 0,'0'-25'15,"50"25"1,-25 0-1,0 0 1,-1 0-16,1 0 16,0 0-1,0 0 17,-25 25-17,0 0-15,0 24 16,0 26-1,0-26 1,0 1 0,0-1-1,-25-49 17,0 0-17</inkml:trace>
  <inkml:trace contextRef="#ctx0" brushRef="#br0" timeOffset="130446.5864">22225 10815 0,'0'-25'0,"-24"0"47,-1 25 0,0 0-16,0 0-15,0 0-1,1 25 1,24 0-1,-25 24 1,25-24 15,0 0-15,25 49 0,24-49-1,-24-25 16,0 0-15,49 25 0,-24-25-1,-25 0 1,-1 0 0,1 0 15</inkml:trace>
  <inkml:trace contextRef="#ctx0" brushRef="#br0" timeOffset="131214.601">22498 11237 0,'0'-25'47,"0"0"-32,0 0 1,0 0 0,25 25-1,25 0 1,-26 0 31,-24 25-16,0 0-15,0 0-1,0 0 1,0-1-16,-24 1 15,-1-25 1,0 25 0,-25-25-1,26 25 48,98 0-48,0-25 1,-49 24-16,50 1 16,-26-25-1,-24 0 1,0 0 31,24 0-32</inkml:trace>
  <inkml:trace contextRef="#ctx0" brushRef="#br0" timeOffset="131705.2763">23094 11137 0,'-25'-25'31,"74"25"47,1 0-62,0 0 0,-1 0-1,50 0 1,-74 0-16</inkml:trace>
  <inkml:trace contextRef="#ctx0" brushRef="#br0" timeOffset="133238.6851">23639 11212 0,'0'-50'16,"0"25"15,0-24 0,25 49-15,0-25-1,-25 0-15,25 0 16,-25 0 0,49-49-1,-24 49-15,0 0 16,-25 50 31,0 25-47,25-25 15,-25 24 1,0 1 0,0-1-1,0 1 1,0-25-1,0 0 1,0-75 62,24 0-62,26 1-16,-50-1 15,25 1-15,24-1 16,-49-24 0,50-1-1,-50 50 1,25 25 31,0 0-32,-25 25 1,0 74 0,0-49 15,0 49-15,0-49-1,0-1 1,0 1-1,0-25 1,25-25 62,-1-25-62,1-49-16,-25 49 15,50 0-15,-25 0 16,-1 0-16,26 50 156,-50 0-140,0 49 0,50-49-16,-50 25 15,0 0 16,24-50 16,26 0-15,-50-25 30,0 0-46</inkml:trace>
  <inkml:trace contextRef="#ctx0" brushRef="#br0" timeOffset="134565.6099">24631 11212 0,'0'-25'32,"25"25"-17,-25-25 1,25 25-1,0 0-15,0 0 32,-1 25-1,-24 0-31,0 0 31,0 49-15,0-49 15,-99 0-15,0-25-1,25 24 1,74 1 0,-25-25 15,74 25-16,-24-25-15,25 0 16,24 25 0,-24-25-16,49 0 15,-49 0 1,-26 0 0</inkml:trace>
  <inkml:trace contextRef="#ctx0" brushRef="#br0" timeOffset="134982.917">23714 11906 0,'-50'0'62,"-24"0"-62,-26 25 16,26 25-16</inkml:trace>
  <inkml:trace contextRef="#ctx0" brushRef="#br0" timeOffset="135438.3314">23614 12229 0</inkml:trace>
  <inkml:trace contextRef="#ctx0" brushRef="#br0" timeOffset="135775.497">23565 12502 0</inkml:trace>
  <inkml:trace contextRef="#ctx0" brushRef="#br0" timeOffset="136766.139">22052 12898 0,'0'0'0,"0"-49"47,0 24-32,25 0 1,24 25-16,26 0 15,-51 0-15,125 0 16,-124 0 0,0 0 31,24 0-32,-49 50 1,0-1-1,-24 1 1,24-25 0,-25 0-16,0-25 15,-25 0 17,26 0-17</inkml:trace>
  <inkml:trace contextRef="#ctx0" brushRef="#br0" timeOffset="137330.2278">22746 12750 0,'-25'-25'16,"1"25"-1,-26 0 16,50 25 1,-25-1-17,25 26 1,0-25 0,0 0-1,0 24 1,0-24-16,25 0 15,25 24 1,-26-49 0,26 0 15,0 0-15,-1 0-1,-24 0 1,0 0-16</inkml:trace>
  <inkml:trace contextRef="#ctx0" brushRef="#br0" timeOffset="138449.4556">23044 13295 0,'25'0'31,"0"25"-31,-1 0 32,1-25-17,0 0 1,0 0 62,-50 0-15,0 0-63,-24 0 15,24 0-15,0 0 16,0 0-1,25 25 32,0 0-31,0-1 0,25 26-1,0-50 16,0 0-15,-1 0 0,1 0 31,-25-25-16</inkml:trace>
  <inkml:trace contextRef="#ctx0" brushRef="#br0" timeOffset="139054.0909">23143 12973 0,'25'0'16,"-25"25"0,0 24-16,0-24 15,25 25-15,-25-26 16,0 26 0,25-25-1,-25 25 1,0-26-1,0 1 1,24 0 0,1 0-1,-25 0 1,25-1 0,0-24 46,0 50-31</inkml:trace>
  <inkml:trace contextRef="#ctx0" brushRef="#br0" timeOffset="139542.5949">23515 12750 0,'0'0'0,"0"24"31,25 1 0,74 25-31,-49-50 16,-25 0 0,123 0-1,-73 0-15,24 0 16,-74 0-16,25 0 16</inkml:trace>
  <inkml:trace contextRef="#ctx0" brushRef="#br0" timeOffset="140669.5762">24408 12898 0,'25'0'78,"25"-49"-62,-50-1-16,49 25 15,-49 1-15,50-26 16,-1 25 0,-24 25-1,0 0 48,-25 25-48,0 25-15,0-1 16,0 1-16,0-1 16,0-24 15,25-25 31,49-49-46,-49-1-16,0 25 16,0-24-1,49-51 1,-49 76-16,0 24 47,-1 0-16,-24 24-15,0 1-16,0 25 15,0-1 1,0-24 0,25 0 46,25-50-62,-1-24 16,-49 24-1,50-25 1,-50 75 62,0 0-62,0 24-16,0 1 15,0-25-15,0 0 16,0 74 0</inkml:trace>
  <inkml:trace contextRef="#ctx0" brushRef="#br0" timeOffset="141353.5412">25202 13345 0,'0'-25'31,"-25"25"0,0 0-15,0 0-1,25 25 32,0 0-31,0 0-16,0-1 16,-4092 1 15,8184 0-16,-4092 0 17,25-25 15,0 0-32,0 0 1,0 0-1,-25-50 1</inkml:trace>
  <inkml:trace contextRef="#ctx0" brushRef="#br0" timeOffset="142086.2281">25227 13047 0,'0'50'32,"0"-25"-32,0 24 15,0 1 17,0-25-32,0 0 31,0-1-31,0 51 15,0-50 1,0 24 0,0-24-1,25 25 1,-1-26 93,1-24-93,0 0 0</inkml:trace>
  <inkml:trace contextRef="#ctx0" brushRef="#br0" timeOffset="175813.4529">397 15776 0,'25'0'93,"25"0"-77,24 0 0,0 25-16,-24-25 15,74 49-15,0-24 16,-74-25 0</inkml:trace>
  <inkml:trace contextRef="#ctx0" brushRef="#br0" timeOffset="176381.5263">521 15999 0,'0'25'31,"25"-25"-15,49 0-16,-24 25 15,49-25 1,25 49 0,-49-49-1,-50 0 1,24 0-1</inkml:trace>
  <inkml:trace contextRef="#ctx0" brushRef="#br0" timeOffset="177078.0064">993 15553 0,'0'24'78,"49"26"-78,1 49 15,-1-49-15,100 123 16,-50-98-16,50 98 16,-25-73-1,-99-51 1,-25-24 109,-25-25-125,-24 0 15,-26 25-15,50 0 16,-24-25 0,-1 49-1</inkml:trace>
  <inkml:trace contextRef="#ctx0" brushRef="#br0" timeOffset="178870.1206">1588 16421 0,'-25'0'125,"0"0"-110,-24 0-15,-1 0 16,-24 0 0,24 49-16,25-49 15,-74 25 1,74 0-16,-49-25 15,49 50 1,0-50 15,25 24-15,-25 1 93,1-25 48,-1 0-142,25 25-15</inkml:trace>
  <inkml:trace contextRef="#ctx0" brushRef="#br0" timeOffset="183717.5576">16495 10120 0,'0'25'94,"-24"25"-94,24 24 16,0 1-16,0-1 15,0 124 1,0-49-1,0 50 1,0-51 0,0-98-1,0-25 1</inkml:trace>
  <inkml:trace contextRef="#ctx0" brushRef="#br0" timeOffset="184517.6645">16322 10170 0,'0'25'31,"0"24"-31,0 51 16,0-51-16,0 75 16,0 75-1,0-1 1,0-24-1,0-25 1,0-75 0,0 0-1,0-24 1,0-25 0,0 24 46</inkml:trace>
  <inkml:trace contextRef="#ctx0" brushRef="#br0" timeOffset="185477.1854">19943 10244 0,'0'75'62,"0"-26"-62,25 75 16,-25-74-16,0 24 15,0 1-15,0-26 16,0 100 0,0 0-1,25-99 1,-25-26 0</inkml:trace>
  <inkml:trace contextRef="#ctx0" brushRef="#br0" timeOffset="186125.3792">20142 10269 0,'0'25'47,"0"0"-31,0 0-16,0 49 16,0-24-1,0 98 1,0 1-1,0 0 1,0-75-16,0 50 16,0-99-16,0 0 15,0 0 1</inkml:trace>
  <inkml:trace contextRef="#ctx0" brushRef="#br0" timeOffset="192325.7567">3498 15801 0,'0'-25'16,"0"0"-1,25 0 1,123 25-1,-98 0 1,0 0 0,-26 0 15,1 0-15,-25 50-1,0-25-15,0 74 16,0-74-1,-25 49 1,-24-49 15,24-25-15</inkml:trace>
  <inkml:trace contextRef="#ctx0" brushRef="#br0" timeOffset="192882.9268">4118 15652 0,'0'0'0,"-25"-50"16,-24 50-1,24 0 1,-50 0 0,50 25-1,25 99 1,0-50-1,0-24 1,0-25 0,0 0-16,0-1 15,0 1 1,0 25 0,25 24-1,0-24 1,0-25-1,25-25 1,24 0 0,50 0-1</inkml:trace>
  <inkml:trace contextRef="#ctx0" brushRef="#br0" timeOffset="193500.8989">4341 16297 0,'25'0'94,"0"-25"-94,0-25 31,-1 25-31,1-24 16,-25 123 62,0 1-63,0-26-15,0-24 16,0 50-16,0-51 16,0 1-1,0 0 1,25 0 31,0-25 0</inkml:trace>
  <inkml:trace contextRef="#ctx0" brushRef="#br0" timeOffset="193835.0743">4614 15701 0,'25'0'78,"24"0"-78,26 0 16,-50 0-16,24 0 15,1 0 1,-1 0-16</inkml:trace>
  <inkml:trace contextRef="#ctx0" brushRef="#br0" timeOffset="194886.2132">5061 15949 0,'24'0'32,"1"-74"-17,0 49 1,0-24-16,0-26 16,-1 75 15,1 0-16,0 50 48,-25-1-47,0 26-16,0 24 15,0 25 1,50-124 62,-50-50-62,24 1-16,1-26 15,-25 26-15,25 24 16,0 0-1,0 0-15,-25-24 16,24 49 31,-24 25-31,0 24-16,0 1 15,0 24 1,0-49-1,0 0 1,25 0 31,0-25-47,99-100 16,-25-24-1,-74 100 16,0 24 16,0 49-31,-25-24 0,0 25-1,0-1 1,24-24-1,-24 0-15,0 24 16,25-24 0,-25 0-16,50 25 15</inkml:trace>
  <inkml:trace contextRef="#ctx0" brushRef="#br0" timeOffset="195381.3388">5904 16346 0,'25'0'62,"24"-25"-46,-24-49-16,-25 49 15,25-74-15,24 0 16,-49 24 0,25 51 30,-25 73-14,0 100-17,0-50 1,50 50 0,-25-124-1</inkml:trace>
  <inkml:trace contextRef="#ctx0" brushRef="#br0" timeOffset="195837.9015">6127 15354 0,'25'25'32,"-25"0"-17,25 24-15,74 100 16,-74 50 0,24-51 15,1 1-16,-50-25 1,0 25 0,0 0-1,-50-50 1,-24-24 0,24-26-1,-99-49 1,100 0-1</inkml:trace>
  <inkml:trace contextRef="#ctx0" brushRef="#br0" timeOffset="196672.2444">3572 15379 0,'-25'0'31,"1"0"-31,-1 50 15,25-26-15,0 1 16,-25 99 0,-25 0-1,26 0 1,-1-25 0,25 25-1,0 50 1,0-149-16,0 24 15,0 1 1,0-25-16,0 25 16,0 24-1,74-49 17,-49-25-32</inkml:trace>
  <inkml:trace contextRef="#ctx0" brushRef="#br0" timeOffset="197406.2234">6400 15131 0,'25'0'16,"0"0"-1,49 0-15,-24 0 16,74 0-16,-100 0 15,51 25 1,-75 24 31,0 1-31,0-25-16,-50-1 15,-123 1 1,73 50-1,76-50-15,-1-1 16,0 1 15,50 0-15,24 0 0</inkml:trace>
  <inkml:trace contextRef="#ctx0" brushRef="#br0" timeOffset="197893.7696">7318 15825 0,'0'50'31,"0"49"-15,0-24-16,0 98 15,0-123 1,0-1-1</inkml:trace>
  <inkml:trace contextRef="#ctx0" brushRef="#br0" timeOffset="198157.6724">7194 16173 0,'0'0'16,"25"0"-16,49 0 15,50 0 1,-50 0 0,50 0-1,-74 0-15,24-25 16,-49 25-16,0-25 16</inkml:trace>
  <inkml:trace contextRef="#ctx0" brushRef="#br0" timeOffset="198641.7537">8285 15379 0,'0'25'31,"0"49"-15,-25 1-16,-49 73 15,24-48-15,-49 148 16,74-75 0,25-74-1,0 50 1,50-99-1,-50-25 17,25-25-17,49 0-15</inkml:trace>
  <inkml:trace contextRef="#ctx0" brushRef="#br0" timeOffset="199124.8552">8384 16049 0,'0'0'0,"25"0"0,0 0 16,0 0-1,24 0 1,-24 0-1,50 0 1,-75 74 0,0-49-1,0 24 1,0 1 0,0-25-1,-50-25 1,25 25-1,0-25 1</inkml:trace>
  <inkml:trace contextRef="#ctx0" brushRef="#br0" timeOffset="199494.2713">8732 16123 0,'0'-25'16,"-25"25"0,0 25-1,-25 0 1,50 0-1,0-1 1,0 1 0,0 0-1,0 0 1,0 24 0,0 26-1,25-25 1,0-50-1,49 0 1,-49 0-16,74 0 16</inkml:trace>
  <inkml:trace contextRef="#ctx0" brushRef="#br0" timeOffset="200062.2033">9104 16297 0,'0'0'0,"49"0"0,1 0 16,-25 0-1,-1 0 16,-24 24-15,25 26 0,-25 0-1,0-25 1,-25 24 0,-74-24-1,74 0 1,1 0 31,48-1-32,1-24-15,0 0 16,49 0 0,-24 0-16,25 0 31</inkml:trace>
  <inkml:trace contextRef="#ctx0" brushRef="#br0" timeOffset="200427.7097">9525 15801 0,'0'49'16,"0"-24"-1,0 0 1,25 0 0,50-25-1,24 49 1,50-49 0,-50 0-1</inkml:trace>
  <inkml:trace contextRef="#ctx0" brushRef="#br0" timeOffset="201173.6637">9947 16049 0,'25'0'63,"-25"-50"-48,0 25-15,0 0 32,25 25 46,-1 50-63,-24 0-15,25 49 16,-25-50 0,0-24-16,0 25 15,25-1 1,0-49 46,0-24-62,-25-1 16,0 0 0,0 50 156,-50 24-157</inkml:trace>
  <inkml:trace contextRef="#ctx0" brushRef="#br0" timeOffset="202766.0353">10319 15925 0,'0'0'0,"25"-50"0,25 25 15,24 0 17,-49 25 46,0 0-78,-25 25 15,0 25-15,49 24 16,-49 50-16,0-74 16,0 24-16,0-49 15,0 25 1,0-125 62,50 26-62,-25-26-16,24 1 15,-24 49-15,49-25 16,-74 26-1,50-26 1,-50 100 47,0-26-48,0 1-15,0 50 16,0-51-16,0 26 15,50-50 48,-26-74-63,26-1 16,-25 1-1,74-25-15,0 24 16,-24 50-16,-26 25 15,-24 0 32,25 50-47,-25 0 16,-25-26 0,0 1-1,0 0 16,24 0-15,1 24 15</inkml:trace>
  <inkml:trace contextRef="#ctx0" brushRef="#br0" timeOffset="203541.4539">11733 16073 0,'25'-24'78,"24"24"-62,-24 0 0,-25 24-1,0 1 17,0 0-17,0 0-15,-49 24 16,49-24-1,-50 25-15,-24-50 16,49 25 0,0-25-1,0 0 32,75 49-31,49-24-16,75 50 15,-50-75 1,-75 0 15,-24 0-15,0 0-16,-25-25 16,0-25-16</inkml:trace>
  <inkml:trace contextRef="#ctx0" brushRef="#br0" timeOffset="203957.788">12204 15354 0,'0'50'31,"0"-1"-15,25 1-16,25 49 16,-1-49-16,-24 24 15,25 50 1,-50-49-1,24-26 1,-24 50 0,0-49-1,0 49 1,-49 0-16,-50 1 16,74-51-1,0-49 1</inkml:trace>
  <inkml:trace contextRef="#ctx0" brushRef="#br0" timeOffset="204617.8142">12676 15205 0,'0'0'15,"24"0"-15,1 0 32,0 0-17,-25 50 17,0-25-1,0-1-16,0 1 1,-25 0 0,0 25-1,1-50 1,24 74 15,0-49-15,124 25-1,24-26 1,-123-24-16</inkml:trace>
  <inkml:trace contextRef="#ctx0" brushRef="#br0" timeOffset="205037.7361">13296 15652 0,'24'0'31,"-24"49"-31,0-24 16,0 25-16,0 49 16,0-25-16,0 50 15,0-74 16,0 24-15,25-24 0</inkml:trace>
  <inkml:trace contextRef="#ctx0" brushRef="#br0" timeOffset="205252.2004">13345 16024 0,'0'0'0,"75"0"0,49 25 16,-50-25-1,125 49 1,24 1 0,-198-50-16,-1 0 0</inkml:trace>
  <inkml:trace contextRef="#ctx0" brushRef="#br0" timeOffset="205534.5187">14387 16371 0</inkml:trace>
  <inkml:trace contextRef="#ctx0" brushRef="#br0" timeOffset="205726.0034">14685 16297 0</inkml:trace>
  <inkml:trace contextRef="#ctx0" brushRef="#br0" timeOffset="206533.5323">12849 16073 0,'25'-24'0,"0"24"15,0 0 1,-1 0-16,26 0 15,49 0 1,-49 0 0,24 0-1,1 0 1,-26-25 0,-24 25-1,0 0 1,0 0-1,24 0 1,1 0 0,-25 0-1</inkml:trace>
  <inkml:trace contextRef="#ctx0" brushRef="#br0" timeOffset="207045.6052">13196 16073 0,'0'25'15,"0"0"1,0 0 15,25-25-15,0 49 0,-25-24 30,0 0-30,25 0 47</inkml:trace>
  <inkml:trace contextRef="#ctx0" brushRef="#br0" timeOffset="207548.7428">15131 16421 0</inkml:trace>
  <inkml:trace contextRef="#ctx0" brushRef="#br0" timeOffset="208708.1265">16148 15453 0,'-25'0'63,"1"0"-48,-1 50-15,0-25 16,-74 99-16,74-25 16,-49 0-16,-26 100 15,-24 24 1,124-74-1,-25 24 1,25-123 15,0 0-15,0-26 0,50 1-1,25 0 1,-26-25-16</inkml:trace>
  <inkml:trace contextRef="#ctx0" brushRef="#br0" timeOffset="209245.6466">16198 16049 0,'25'0'62,"24"0"-62,1 0 16,24 0-16,-49 0 16,25 0-1,-26 0 1,-24 49-16,50 1 15,-50-1 17,0 26-32,0-1 15,-25-24-15,0-50 16,-74 50 0,25-26-1,74-73 48,49-1-63</inkml:trace>
  <inkml:trace contextRef="#ctx0" brushRef="#br0" timeOffset="209694.4251">16843 15999 0,'-25'0'31,"0"25"-15,25 24 0,-49-24-1,-1 25 1,50 24 0,0-49-1,0 25 1,0-1 15,0-24-15,50 25-1,-26-25 1,51-25 0,24 0-1,-74 0-15,0 0 16</inkml:trace>
  <inkml:trace contextRef="#ctx0" brushRef="#br0" timeOffset="210310.5429">17413 16520 0,'0'-25'15,"-25"25"1,1 0 0,-1 50-1,0-25-15,0 49 16,0-24-16,25-26 31,0 1-15,0 0 15,0 49-15,75-49-1,-50-25 1,-1 0-1,26 0 1,0 0 0,-1 0-1,-49-25-15,25-49 16,-25 0 0,0 24-16,0-24 15</inkml:trace>
  <inkml:trace contextRef="#ctx0" brushRef="#br0" timeOffset="210717.9326">17488 16123 0,'0'50'16,"0"-1"0,0 26-16,0-26 15,24 1-15,1 24 16,-25 1 0,25-50-1,-25 49 16,25-24-15,24-1 0,-49-24-1,25 25 1,0-50 0,0 0 30</inkml:trace>
  <inkml:trace contextRef="#ctx0" brushRef="#br0" timeOffset="211061.7081">17934 16098 0,'0'50'78,"25"-50"-78,0 0 15,49 0-15,1 25 16,-26-25-16,1 0 16,-25 0-1,-1 0-15</inkml:trace>
  <inkml:trace contextRef="#ctx0" brushRef="#br0" timeOffset="212109.788">18629 16049 0,'0'0'0,"24"-25"0,-24 0 16,25 0 0,0 25-1,-25 25 79,25 0-94,-25 24 16,0 51-16,0-51 15,0 1-15,0-1 16,49-123 46,-24 24-46,50-49 0,49 0-16,0-25 15,-75 99-15,-24 25 32,0 0-32,-25 25 15,25 25 1,-25-1-1,0 26 1,0-1 0,0 25-1,0-49 1,0-25 15,25-25 0,24-25-15,150-124 0,24-25-1,-49 100 1,-150 74 31,26 0-47,-50 74 15,25 1 1,0-1 0,-25-49-16,24-25 15,1 25 1,0 0 31,-25-1-16</inkml:trace>
  <inkml:trace contextRef="#ctx0" brushRef="#br0" timeOffset="212630.4986">20861 16421 0,'-50'0'0,"-24"-50"16,-25 50-16,24 0 16,-73 0-1,73 75 1,75-1-1,0-24 1,0-26 0,0 1 31,0 25-32,25-50 1,49 0-1,-49 0-15,25 0 16,-25 0-16,-25-25 16,74 0-16</inkml:trace>
  <inkml:trace contextRef="#ctx0" brushRef="#br0" timeOffset="213053.7217">20687 15925 0,'0'49'15,"0"-24"-15,0 0 16,0 0-16,0-1 15,0 1 1,0 50 0,0-1-1,0 50 1,0 25 0,25-50-1,-25-49 1,0-25-1,25-25 64,0-50-64</inkml:trace>
  <inkml:trace contextRef="#ctx0" brushRef="#br0" timeOffset="213606.3227">20985 15478 0,'-25'0'15,"25"25"-15,25 25 16,50 98-16,-75-98 16,74 49-1,0 75 1,-74-50-1,0-75 1,0 75 0,0 1 15,-74-1-15,74-75-16,-50 26 15,50-26-15,0-24 16,0-50 15</inkml:trace>
  <inkml:trace contextRef="#ctx0" brushRef="#br0" timeOffset="214316.6005">21258 15354 0,'50'0'47,"24"0"-47,-49 0 16,0 0 0,-25 25 15,0 74-16,0-49 1,0 24 0,0-49-16,-124 49 15,99-24 1,0-50-16,-25 25 16,50 0 30,75-1-30,-1-24 0,-24 25-1,123-25 1,1 0 0,-25 0-1</inkml:trace>
  <inkml:trace contextRef="#ctx0" brushRef="#br0" timeOffset="245372.6629">3200 14833 0,'-49'50'0,"24"-1"16,0-49-1,25 50-15,-25 49 31,0-24-15,25-26 0,0-24-16,0 0 15,0 49-15,0-24 0,0 0 16,-49 74 0,49-50-1,-25 0 1,0 26-1,-25-1 1,50 25 0,0 0-1,0-75 1,0 1 0,0-25 15,0 0-31,0-1 15,0 26-15,0 0 16,0-1 15,25-24-15,25 50-16,-25-51 31,0 1-31,-25 0 16,49 25-1,26-26 1,-26 26 0,26-25-1,-26 24-15,1-49 16,-25 0 0,49 50-1,50-25 1,124 49-1,-74-24 1,24-25 0,-123-1-1,49 26 1,74 0 0,0-26-1,-49 1 1,-49-25-16,48 0 15,-73 0 1,-26 0-16,100 25 16,0-25-1,99 0 1,-25 0 0,-24 0 15,-26 0-16,1 0 1,49 0 0,50 0-1,25 0 1,-174 0-16,99 0 16,-149 0-1,1 0-15,74 0 16,49 0-1,125 0 1,24 0 0,-50 25-1,-24 0 1,-49-25 15,-26 0-15,124 0-1,373 0 1,-248 0 0,-100 0-1,-74 0 1,-100 0 0,-24 0-1,50 0 1,98 0-1,-98 0 1,123 0 0,-24 0-1,-174 0 1,25 0-16,-25 0 16,24 0-16,1 0 15,223 0 1,25 0-1,-50-50 1,-74 50 0,-49 0-1,24-25 1,99 25 0,174 0-1,74 0 1,-49 0-1,49 0 1,-248 0 15,-49 0-31,-50 0 32,-99 0-17,-99-49 1,-26 49-1,26 0 1,49 0 0,75 0-1,-75 0 1,50 0 0,-100 0-16,75 0 15,-99 0 1,74 0-16,50 0 15,-25 0 1,0 0 0,-24 0-1,-26 0 17,25 0-17,-49 0 1,-1-25-1</inkml:trace>
  <inkml:trace contextRef="#ctx0" brushRef="#br0" timeOffset="250118.1476">22002 16793 0</inkml:trace>
  <inkml:trace contextRef="#ctx0" brushRef="#br0" timeOffset="255668.6087">7789 7813 0,'50'0'93,"-1"0"-77,1 0-16,-1 25 16,1-25-16,0 0 15,24 0-15,25 0 16,-24 0-16,49 0 16,-75 0-1,1 0-15,74 0 16,0 0-1,25 0 1,-25 0 15,49 0-15,76 0 0,-51 0-1,-99 0 1,-24 0-1,-26 0-15,50 0 16,-24 0-16,-1 0 16,75 0-1,-25 0 1,-49 0 0,24 0-1,-25 0 1,1 0-1,98 0 1,-74 0 15,-49 0-15,-25 0 0,24 0 30,-98 0 142,24 0-172,-49 0-16,24 0 15,0 0-15,-24 0 16,-25 25-1,-100-25 1,75 0 0,-25 0-1,1 0 1,48 0 0,-24 0-1,25 25 1,-25-25-1,-74 25 17,74-25-17,-25 0 1,74 0 0,1 0-1,24 0 1,1 0 15,24 0-31,-49 0 16,-1 0-16,26 0 15,24 0 1,0 0 0,0 0-16,0 0 15,1 0 1,-51 0 15,26 0-15,-1 0-1,25 0 1,0 0 0,1 0-1,-1 24-15,-124-24 16,124 0-16,0 0 31,0 0 47,1 0-62,-1 0 15,0 0-15,-49 0-16,49 0 15,-124 0 1,0 0 0,124 0-1,1 0 1,48 0 109,26 0-110,24 0 1,1 0-16,-26 0 16,75 0-1,25 0 1,124 0 0,-149 0-1,-25 0 1,-24 0-1,98 0 1,1 0 0,74 0-1,-149 0-15,1 0 16,-51 0 0,1 0-16,99 0 15,24 0 16,1 0-15,-25 0 0,-100 0-1,-24 0 1,0 0 31,0 0-47,0 0 15,-1 0 1,26 0 0,0 0-1,24 0 1,124 50 0,50-25-1,-24 0 1,-100 0 15,-99-25-15,-1 0-1,-48 0 48,-1 0-48,-50 0-15,26 0 16,-125 0 0,50 0-1,-74 0 1,24 24 0,-74 1-1,99-25 16,-49 0-15,49 0-16,-149 0 16,174 0-16,-25 0 15,-74 0 1,49 0 0,26 0-1,24-25 1,49 25-1,26 0 1,73 0 125,51 0-126,-26 0-15,51 0 16,-1 0-16,-25 0 16,75 0-1,74 0 1,-4142 0-1,8359 0 1,-4192 0-16,75 0 16,-274 0-1,-24 0-15,25-24 32,-75-26 30,-49 50-62,-1 0 16,-24 0-1,-75 0 1,-99 0 0,149 0-16,-148 0 15,98 0 1,50 0-16,-174 0 15,25 0 1,1 0 0,23 0-1,150 0 1,50 0 0,-1 0 155,-24-25-171,-1 0 16,26 25-16,-75-25 16,0 1-1,49 24 1,50 0 0,149 0 109,-24 0-125,48 0 15,-48 0-15,-1 0 16,25 0-16,49 0 15,125 0 1,49 0 0,-223 0-16,174 0 15,-149 0 1,-25 0-16,174 0 31,-26 0-15,-73 0-1,24 0 1,-148 0 0,-26 0-1,-98 0 63,-51-25-62,-49 25-16,50 0 16,0 0-16,-99 0 15,-174 0 1,-25 0 15,-99 0-15,99 0-1,124 0 1,298 0 62,24 0-78,26 0 16,-1 0-16,25 0 15,-24 0-15,297 25 16,124-1 0,-50 1-1,-74-25 17,-223 0-17,-74 0 1,-51 0-1,1 0 1</inkml:trace>
  <inkml:trace contextRef="#ctx0" brushRef="#br0" timeOffset="259860.3764">10939 7987 0,'50'-25'78,"49"25"-78,-25 0 15,1 0 1,24 0-16,-74-25 16,0 25-1</inkml:trace>
  <inkml:trace contextRef="#ctx0" brushRef="#br0" timeOffset="260253.2909">10840 7913 0,'25'0'47,"0"0"-47,49 49 16,-24-24-16,49-25 31,0 0-16,-74 0 1</inkml:trace>
</inkml:ink>
</file>

<file path=ppt/ink/ink3.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5T02:23:22.261"/>
    </inkml:context>
    <inkml:brush xml:id="br0">
      <inkml:brushProperty name="width" value="0.05292" units="cm"/>
      <inkml:brushProperty name="height" value="0.05292" units="cm"/>
      <inkml:brushProperty name="color" value="#FF0000"/>
    </inkml:brush>
  </inkml:definitions>
  <inkml:trace contextRef="#ctx0" brushRef="#br0">11758 6524 0,'0'-25'47,"49"25"-31,51 0-16,-1 0 16,-50 0-1,26 0-15,24 0 31,-74 0-31</inkml:trace>
  <inkml:trace contextRef="#ctx0" brushRef="#br0" timeOffset="417.9698">11882 6747 0,'25'0'47,"49"0"-47,-24 0 16,24 0-16,0 0 15,-49 0-15,50 0 16,-51 25 0</inkml:trace>
  <inkml:trace contextRef="#ctx0" brushRef="#br0" timeOffset="1328.8701">13147 6400 0,'49'0'125,"1"0"-125,-25-25 16,-25-50 0,25 75-16,-25-24 15,0-1 1,0 0-1,0 75 95,0-26-110,0 26 15,0 0-15,0 24 16,0-24-16,0 74 16,0-100 15,0 1 0,0 0 94</inkml:trace>
  <inkml:trace contextRef="#ctx0" brushRef="#br0" timeOffset="1800.0065">13072 6796 0,'0'-24'31,"75"-1"0,-1 25-15,-49 0 0,25 0-16,-1 0 15,1 0 1,-1 0-16,125 0 31,-149 0-31,25 0 16,-26 0-16,1 0 15,25 0 17,-50 25-32</inkml:trace>
  <inkml:trace contextRef="#ctx0" brushRef="#br0" timeOffset="2104.3718">13965 6846 0</inkml:trace>
  <inkml:trace contextRef="#ctx0" brushRef="#br0" timeOffset="2792.957">14511 6028 0,'0'74'31,"0"-24"-15,0 24-16,0-49 15,0 124 1,0-1 0,0 51 15,0-150-31,0-24 16,0 25-16,0-25 15,0 0 16</inkml:trace>
  <inkml:trace contextRef="#ctx0" brushRef="#br0" timeOffset="3448.6351">14710 5829 0,'0'75'62,"24"-51"-62,-24 51 16,0-1-16,0 1 16,0-1-1,0 0 1,0 26 0,0-76-1,0 26 1,0 0-1,0-1 1,0-24-16,0 25 16,0-1-1,25-24 1,-25 0 46,0 0-46,0 49-16,0-49 16,0 0-1,0 124 1</inkml:trace>
  <inkml:trace contextRef="#ctx0" brushRef="#br0" timeOffset="4193.0258">16024 5978 0,'0'50'31,"0"-1"-15,0 26-16,0-26 15,0 1-15,0 74 16,0 0 0,0-75-1,0 100 1,0-50 15,0-74-15</inkml:trace>
  <inkml:trace contextRef="#ctx0" brushRef="#br0" timeOffset="4641.0522">16198 6127 0,'0'25'31,"0"24"-15,0 1-16,0 24 15,0 25 1,0 1-1,0 24 1,0-100 0,0 26-1</inkml:trace>
  <inkml:trace contextRef="#ctx0" brushRef="#br0" timeOffset="5441.8398">16347 5680 0,'24'25'109,"1"-25"-109,0 25 16,0 0-1,-25-1 1,0 1 31,0 0-47,0 25 31,-25-25-31,-25 24 16,1-24-1,24 0 1,25 24 62,50-24-78,-1 0 16,26 0-16,-1-25 15,25 0 1,-49 0-16</inkml:trace>
  <inkml:trace contextRef="#ctx0" brushRef="#br0" timeOffset="6226.9415">16471 6598 0,'24'0'78,"1"0"-15,0 25-47,-25 0-1,0-1 1,0 1-1,-25 25 1,-49 24 0,74-24-1,-50-25 1,50 24 0,-25-24 15,25 25 16,50-50-32,24 0 1,-49 0-16,50 0 16,-26 0-1,-24 0 1</inkml:trace>
  <inkml:trace contextRef="#ctx0" brushRef="#br0" timeOffset="6776.9111">15255 6697 0,'25'25'63</inkml:trace>
  <inkml:trace contextRef="#ctx0" brushRef="#br0" timeOffset="7239.939">15627 6796 0</inkml:trace>
  <inkml:trace contextRef="#ctx0" brushRef="#br0" timeOffset="7536.0934">15751 6772 0,'25'0'16</inkml:trace>
  <inkml:trace contextRef="#ctx0" brushRef="#br0" timeOffset="10031.8678">13891 7243 0,'25'0'31,"0"0"-15,24 25-1,1-25-15,99 49 16,-50-24-1,99 74 1,26-24 0,-51-1-1,-49 1 1,0 24 0,-25-74-16,75 99 15,-75-75-15,25 1 16,25 24-1,-99-74 1,24 25 0,1-25-1,49 75 1,-25-51 0</inkml:trace>
  <inkml:trace contextRef="#ctx0" brushRef="#br0" timeOffset="11049.0872">16049 8012 0,'25'0'47,"0"50"-16,-1-26-31,1 1 15,0 0-15,0 0 32,-25 0 108,0-1-124,0 1 0,-50-25 93,25 0-109,1 0 16,-51 0-1,1 0 1,49 0-16,0 0 15,0 0 1</inkml:trace>
  <inkml:trace contextRef="#ctx0" brushRef="#br0" timeOffset="12856.7904">5482 11857 0,'0'24'46,"50"1"-46,24 50 16,-24 24 0,74-25-16,25 1 15,-75-26-15,50 1 32,-124-25-17,25-25-15,0 25 16,49 49-16,-49-49 15,25 24 17</inkml:trace>
  <inkml:trace contextRef="#ctx0" brushRef="#br0" timeOffset="13592.8412">6276 12154 0,'0'25'32,"0"0"-17,25-25-15,-25 50 16,49-1-1,-24 1 1,0-25 0,25 74-1,-26-74-15,26 24 16,-50 1 0,25-50-16,-25 25 125,-25-25-110,-25 0-15,26 0 16,-26 0-16,-24 0 15,-100 0 1,99 24 0</inkml:trace>
  <inkml:trace contextRef="#ctx0" brushRef="#br0" timeOffset="14680.962">6896 13370 0,'0'25'15,"74"-1"32,-24-24-47,49 0 16,-49 0-16,24 0 15,150 0 1,172 0 0,51 0-1,-50 0 1,24 25 0,51-25-1,-26 0 1,-49 0-1,-124 0 17,-99 0-17,-50 0 1,-25 0 0,-25 0-16,-24 0 15,-25 0-15,-1 0 16,26-49-1,49 49 1,75 0 0,-50 0-1,-99 0 1</inkml:trace>
  <inkml:trace contextRef="#ctx0" brushRef="#br0" timeOffset="18640.6961">11510 13767 0,'-25'0'46,"25"24"-46,25 26 16,24 49-16,1-49 16,24 99-1,1-25 1,49 0 0,25 49-1,-25-49 1,173 50-1,-173-149 1,25 24 0,0 1-1,-99-50 1,173 25 0,-50 0-16,-24-1 15,124-24 1,-99 0-1,-75 0 1,-25-49 0,50-1-1,75-99 1,-1 25 0,-24 25-1,-75 25 1,-49-1-1,-25-24-15,74 0 16,-50 49 0</inkml:trace>
  <inkml:trace contextRef="#ctx0" brushRef="#br0" timeOffset="19544.2416">14759 14337 0,'25'0'16,"0"0"31,0 0-47,-1 0 31,1 0-15,0 0-1,0 0 1,74-74 0,-25-1-1,1-49 1,-50 75 0,-1-1-1,1 50 1,0 0-1,0 0 32,24 0 47,-49 25-78,25 24-16,-25 1 15,25 24-15,-25-49 16,0 50 0,0-1-16,25 25 15,0-24 1,-1-26-1,-24-24-15,0 0 16</inkml:trace>
  <inkml:trace contextRef="#ctx0" brushRef="#br0" timeOffset="20752.749">14784 14684 0,'0'0'0,"0"-24"31,25-1 0,0-25-15,-1 50 0,1-25-16,0 25 15,-25-24-15,25-1 16,0 0 15,-1 0-15,1 0-1,0 1 1,-25-1 0,25 0-1,0 0 1,-25-25-1,0 26-15,49 24 16,-49-100 0,25 100-1</inkml:trace>
  <inkml:trace contextRef="#ctx0" brushRef="#br0" timeOffset="21951.1355">14883 14387 0,'25'0'32,"25"0"-32,24 0 15,0-25 1,100-50 0,-124 1-1,-26 49 1,1 25-1,-25-49 95,0 73 77,0 26-171,0-25-16,0 24 16,0-24-16,0 0 15,0 0 48,25 25-48,-25-26 1,25 26 15,0-50 0,-25 25-15,0 24-16,24-49 16,-24 50-1,25-25 1</inkml:trace>
  <inkml:trace contextRef="#ctx0" brushRef="#br0" timeOffset="32928.6006">14586 13271 0,'24'-25'94,"26"25"-78,0 0-1,-1 0-15,-24 0 16,25 0-16,-1 0 15,26 0 1,-51 0 0,1 0 46,0 0-15</inkml:trace>
  <inkml:trace contextRef="#ctx0" brushRef="#br0" timeOffset="57607.4259">12750 11435 0,'0'0'0,"0"50"15,0-26-15,25 51 16,-25-26 0,25-24 15,-25 25 0,0-1-15,0 1-1,0-25 1,0 99 0,0-25-16,0-74 15,0 49-15,0 26 0,0-51 16,0 125 0,-25-25-1,0-1 1,0-24-1,-24-24 1,49 24 0,0 0 15,0 0-15,0-25-1,0 0 1,-25-24-1,25-1 1,0-24 0,0 49-1,0-50 1,0 51 0,0-51-1,0 1 1,0-1-1,0 1 1,0 0 0,0-26 15,0 1-15,25 0-1,-1 0 16,1 0-15,0 0 0,0-25-16,0 24 15,24-24 1,26 0 0,24 0-1,25 0 1,-25 0-16,25 0 15,-50 0 1,-49 0-16,99 0 16,0 0 15,-24 0-15,24 0-1,-25 25 1,-74-25-1,99 0 1,-25 0 0,74 25-1,-98-25-15,-25 25 16,98-25 0,-98 0-16,49 0 15,25 0 1,-25 0-1,75 0 1,74 0 15,-99 0-15,99 0 0,-50 0-1,26 0 1,24 0-1,-124 0-15,124 0 16,-149 0-16,-25 0 16,100 0-1,49 0 1,1 0 0,24 0-1,24 0 1,-73 0-1,-26 0 1,-73-25 15,-76 0-15,51 25 0,-1-25-16,75 25 15,-50 0-15,-24-24 16,-1-1-1,1 25 1,24-50 0,-25 25-1,1 25 1,-51-25 0</inkml:trace>
  <inkml:trace contextRef="#ctx0" brushRef="#br0" timeOffset="58799.742">12651 11137 0,'0'50'15,"49"24"-15,-24 1 16,0-26 0,-25 75-1,0 0 1,0-49-1,0-26 1</inkml:trace>
  <inkml:trace contextRef="#ctx0" brushRef="#br0" timeOffset="60488.4206">12800 11038 0,'0'0'0,"24"-25"15,26 0 1,-25 25 0,24 0-1,1 0 1,-50-24-16,124-1 16,-50 25-16,-24 0 15,99 0 1,173 0-1,75 0 1,75 0 0,98 0-1,-49 0 1,0 0 0,-25 0-1,74 0 16,-322 0-31,224 0 16,-274 0-16,-24-25 16,74 0-1,-75 25 1,-73 0 0,-26 0-1,50 0 1,-74 0-1,-25 0 32,-1 0-31,26 25-16,49 0 16,-74-25-1,25 25 63,-50 24-62,24-49 0,1 0-16,-25 25 31,25-25 47,-25 50-62,0-26-16,0 51 15,0-1 1,0 75-1,0 50 1,25-51 0,0 51-1,-25-50 1,24 24 0,-24-73-16,0 148 15,0-124 1,0 24-16,0 76 15,0-75 1,0-50 0,0 25-1,25 25 1,-25-25 0,25-75 15,-25 26-16,0-26 1,0 1 0,25-25-16,-25 24 15,0 1 1,25 24 15,-1-49-15,-24 0-1,0 0 1,25-1 0,-25 1 31</inkml:trace>
  <inkml:trace contextRef="#ctx0" brushRef="#br0" timeOffset="73232.1794">15826 13171 0,'0'25'31,"25"-25"0,-1 0-15,1 0-1,0 0-15,0 0 32,0 0-17,24 0-15,1 0 16,-1 0-1</inkml:trace>
</inkml:ink>
</file>

<file path=ppt/ink/ink4.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5T02:24:42.597"/>
    </inkml:context>
    <inkml:brush xml:id="br0">
      <inkml:brushProperty name="width" value="0.05292" units="cm"/>
      <inkml:brushProperty name="height" value="0.05292" units="cm"/>
      <inkml:brushProperty name="color" value="#FF0000"/>
    </inkml:brush>
  </inkml:definitions>
  <inkml:trace contextRef="#ctx0" brushRef="#br0">13048 9103 0,'24'0'78,"1"25"-46,0-25-17,0 0-15,0 0 16,24 0-16,50 25 31,-74-25-15,25 25-1,-25-25 1,-1 0-16,1 0 16,25 0-1,-25 0 16,0 0 48,-1 0-64</inkml:trace>
  <inkml:trace contextRef="#ctx0" brushRef="#br0" timeOffset="1416.1148">13122 7243 0,'0'0'0,"25"0"15,0 0-15,-1 0 16,1 0 0,-25 25-16,25-25 31,0 0-16,24 25 1,-24-25 0,25 0 15,-25 0-15,-1 0-1</inkml:trace>
  <inkml:trace contextRef="#ctx0" brushRef="#br0" timeOffset="6943.7118">8880 7317 0,'0'25'31,"0"25"-15,0 24-16,0 25 15,0-24-15,0 24 16,0 75-1,0-1 1,0 26 0,0 24-1,0-124-15,0 75 16,-24-125 0,24-24-16,0 50 15,0-51 16,0 26-15,0 0 0,0-25-1,0-1 1,0 1 0,0 25-1,0-1 1,0 1-1,0 49 1,0-74 0,24 49-1,-24-49 1,0 25 0,25 24 15,0-49-16,-25 25 1,0-26 0,0 1-1,25-25 1,-25 50 0,49-50-1,1 99 16,-25-99-15,-25 25-16,49-25 16,-24 0-1,50 0 1,98 25 0,-49-25 15,75 0-16,-50 0-15,123 0 16,-148 0-16,1 0 16,147 0-1,-48 0 1,-51 0 0,1 0-1,24 0 1,75 24-1,124 1 1,0-25 0,-50 0-1,-198 0-15,25 0 16,24 0 0,1 0-16,24 0 15,273 0 1,99 0-1,174 0 1,174 0 0,-50 0-1,-75 0 1,75 0 0,-173 0-1,-175 0 1,-123 0-1,0 0 1,-249 0-16,-24 0 16</inkml:trace>
  <inkml:trace contextRef="#ctx0" brushRef="#br0" timeOffset="8656.6273">8856 6648 0,'-25'0'15,"25"24"17,0 1-17,0 0-15,0 25 16,0 24 0,0 75-1,0 25 1,0-26-1,0-73-15,0 24 16,0-74 0,0 0-16,0-1 31</inkml:trace>
  <inkml:trace contextRef="#ctx0" brushRef="#br0" timeOffset="10480.2425">8756 6524 0,'0'24'31,"50"-24"-15,49 0-16,50 0 15,0 0 1,173 0 0,174-24-1,75-26 1,24 25 0,50 25-1,25 0 1,49-25-1,-396 25 1,49 0-16,-50 0 16,1 0-16,-1 0 15,249 0 1,-75 0 0,-124 0-1,-75 0 1,1 0-1,74 0 1,75 0 0,24 0-1,-49 0 1,-50 0 0,-223 0-16,49 0 15,-99 0 1,-24 0-16,49 0 15,-100 0 64,1 0 139,0 0-202,-25 25 0,25 0-16,-25 49 15,49 1 1,26 74-16,24 74 15,-49-124-15,24 25 16,75 174 0,25 24-1,-100-98 1,-24-51 0,-1-24-1,1 25 1,-25-1-1,-1-24 17,-24-50-17,0-74-15,25 99 16,-25-99 0,0 25-16,0 24 15,0-24 1,0 24-1,0-24 1,0-26 0,0 51-1,0-26 1,0-24 15,0 25-31,0-1 16,0-24 15,0 0-15,0 25-1,0-26 1,0 1 0,0 25 46,0-1-46,0-24-1</inkml:trace>
  <inkml:trace contextRef="#ctx0" brushRef="#br0" timeOffset="12873.3597">11262 8558 0</inkml:trace>
  <inkml:trace contextRef="#ctx0" brushRef="#br0" timeOffset="23736.2316">15776 12477 0,'0'0'0,"50"-25"15,-1 25 1,1 0-16,-25 0 15,49-25 1,199 25 0,-124 0-1,49 0 1,100 0 0,74 0-1,-174 0-15,199 0 16,-223 0-1,-50 0-15,149 0 16,-25-25 0,-50 25-1,75 0 1,25 0 15,-50 0-15,-124 0-1,-74 0 1,49-24 0,-50 24-16,26 0 15,-1 0-15,-49 0 0,25 0 16,-26 0 0</inkml:trace>
  <inkml:trace contextRef="#ctx0" brushRef="#br0" timeOffset="25384.3051">2183 13271 0,'25'0'31,"0"0"-31,24 0 16,1 0-1,-25 0-15,74 0 16,25 0 0,-74 0 15,24 0-15,25 0-1,0 0 1,1 0-1,-26 0 1,25 0 0,-49 0-1,49 0 1,-74 0-16,49 0 16,-49 0-1,0 0-15,0 0 94,0-25-94,-1 25 62,26 0-30</inkml:trace>
  <inkml:trace contextRef="#ctx0" brushRef="#br0" timeOffset="31456.0936">12676 7169 0,'0'24'32,"0"1"-17,0 0-15,0 0 31,0 0-31,0-1 16,0 1 0,0 25-16,0-1 15,0 51 1,0-26 0,0 25-1,-25 0 1,25 1-1,-25 49 1,25-50 15,-50 0-15,50-74-16,0 24 16,0-24-16,0 0 15,0 0 1,0 49-1,0 1 1,0 49 0,0-75-1,0 26 1,0-51 0,0 51-1,0-50 1,0-1-16,0 26 31,0-25-31,0 25 31,0-26-15,0 1 0</inkml:trace>
  <inkml:trace contextRef="#ctx0" brushRef="#br0" timeOffset="34904.0785">9947 8310 0,'25'0'79,"0"0"-64,-1 0 1,1 0-16,0 0 15,25 0 1,24 0 0,-49 0-1,24 0 1,-24 0 0</inkml:trace>
  <inkml:trace contextRef="#ctx0" brushRef="#br0" timeOffset="43903.9511">10865 8334 0,'25'0'63,"-1"0"-48,1 0-15,0 0 16,0 0-16,24 0 15,-24 0 1,25 0 0,-1 0-1,-24 0 17,0 0-1,0 0 78</inkml:trace>
  <inkml:trace contextRef="#ctx0" brushRef="#br0" timeOffset="48096.0522">10021 8657 0,'25'0'125,"-25"25"-109,0-1 15,0 1-15,0 0 15,0 25-16,0-26 1,0 1 0,0 0-1,-25 0 1,1 0 0,-1-1-1,25 1 1,-50 0-1,25 0 1,-24 0 0,-1 24-1,1-49 1,24 0 0,-25 0-1,25 0 1,-74 0-1,74 0 1,1 0 0,-26 0-16,25 0 15,0 0 1,-24 0 0,-51 0-1,1-49 1,0-1-1,25 25 1,-1-24 0,1-1-1,49 50 1,-74-25 0,74 0-16,0 25 15,0 0 1,-24-49-16,24 24 15,0 25 17,-24-50-17,24 50 1,0-24 0,0 24-1</inkml:trace>
  <inkml:trace contextRef="#ctx0" brushRef="#br0" timeOffset="49175.3543">8508 8582 0,'25'0'93,"-50"0"-46,1 0-47,-1 0 16,0 0-16,0 0 15,-24 0 1,24 0 15,25 50 32,-25-50-48,0 0 1,25 25 0,-25-25 31,25 25-16,0-1 94,0 26-110,25 0-15,0-26 16,0 1 0,0 25-1,-25-25 1,24-1 0,1 1 15</inkml:trace>
  <inkml:trace contextRef="#ctx0" brushRef="#br0" timeOffset="57455.8147">11187 8359 0,'25'25'109,"0"-25"-78,0 0 1,-1 0-1,1 0-15,25 0-1</inkml:trace>
  <inkml:trace contextRef="#ctx0" brushRef="#br0" timeOffset="62215.8432">11088 8582 0,'0'75'31,"25"-50"-15,-25-1-16,0 1 15,25 25-15,-1-1 32,-24-24-17,0 25-15,0 24 16,0-24-16,0-25 15,0 24 1</inkml:trace>
  <inkml:trace contextRef="#ctx0" brushRef="#br0" timeOffset="63087.2654">10914 8855 0,'25'25'47,"0"-25"-32,25 50-15,-50-26 16,49 1-1,1 25 1,-50-25 0,25 24-1,-1-49-15,1 25 16,-25 0 46,25-25 32,0 0-63,0 0-15,-1-25 0,1-24-16,-25 24 15,0-25-15,25 50 16,-25-99 0,0-25-1,0 99 1,0-25-1</inkml:trace>
  <inkml:trace contextRef="#ctx0" brushRef="#br0" timeOffset="76799.2466">11088 8409 0,'25'0'63,"24"0"-48,-24 0 17,0-25-17,0 25 1,0 0 78,-1 0-47</inkml:trace>
</inkml:ink>
</file>

<file path=ppt/ink/ink5.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5T02:26:05.237"/>
    </inkml:context>
    <inkml:brush xml:id="br0">
      <inkml:brushProperty name="width" value="0.05292" units="cm"/>
      <inkml:brushProperty name="height" value="0.05292" units="cm"/>
      <inkml:brushProperty name="color" value="#FF0000"/>
    </inkml:brush>
  </inkml:definitions>
  <inkml:trace contextRef="#ctx0" brushRef="#br0">2506 14486 0,'0'0'0,"24"0"16,1 0-16,0 0 31,0 0 0,24 0-15,1 0-16,124 0 15,-75 0-15,0 0 16,25 0 0,-25 0-1,-24 0 1,98 0-1,-49 0 1,75 0 0,-125 0-1,50 0 1,0 0 15,-49 0-31,49 0 16,-50 0-16,-49 0 15,74 0 1,-74 0 0,0 0-1,0 0 32,-1 0-47,1 0 16,50 0-1,-51 0 1,26-25 0,-25 25 46</inkml:trace>
  <inkml:trace contextRef="#ctx0" brushRef="#br0" timeOffset="3919.2894">7516 14610 0,'25'0'47,"0"0"-47,-25 50 16,0-26-1,0 26 1,0-25-16,0 49 15,0 1 1,0-1-16,0 124 16,-25-98-16,25-1 15,-25 75 1,0-26 0,25-73-1,-24-1 1,24-24-1,-25 49 1,25-49 0,-50 49-1,25-25 1,25 25 0,-24 1-1,24-75 1,0-1 15,0 51-15,0-50 31,0-1-32,0 1-15,0 0 31,0 25-15,0-26 0,0 1-1,0 0 1,0 0 0</inkml:trace>
  <inkml:trace contextRef="#ctx0" brushRef="#br0" timeOffset="6023.8259">13817 16570 0,'24'0'78,"51"0"-62,-26 0-16,1 0 15,0 0 1,74 0-1,-50 0 1,-49 0 0,0 0-1,-1 0 1,1 0 0,0 0-1,0 0 1</inkml:trace>
  <inkml:trace contextRef="#ctx0" brushRef="#br0" timeOffset="7887.4745">15478 8582 0,'0'-24'78,"25"24"-31,25 0-47,-1 0 16,-24 0 0,0 0-1,0 0 1,0 0-1,0 0 1,-1 0 15,1 0-15,0 0 0,0 0-1,0 0 1,-1 0-1,1 0 48,0 0-32,0 0 0,0 0 1</inkml:trace>
  <inkml:trace contextRef="#ctx0" brushRef="#br0" timeOffset="15184.0805">12403 14213 0,'0'0'0,"-25"0"31,25 25 1,0 0-17,0-1 1,0 1 15,0 0-15,0 0-1,0 0 1,0 0 0,0-1-1,0 1 1,0 0 15,0 0 0,0 24 1,0-24-17,0 0 17,0 0-17,25-25 1,-1 0-1,1 25 1,0-1 0,0 1-1,0-25 1,0 25 15,-1 0-15,26-25-1,-25 0 1,-25 25 0,49-25-1,-24 0 1,0 0 0,0 0-1,-25 49 16,49-49-31,-24 0 32,0 0 15,0 25-47,0-25 15,-1 0 16,1 0-15,0 0 0,0 0 31,0-25-47,-1 25 15,-24-25 1,0 1-1,0-1 17,0 0-32,0 0 15,0 0-15,25 1 16,-25-1-16,0 0 16,0-25-1,0 1 16,0 24-15,0-25 0,0 26 15,-25 24-15,1-25-1,-1-25 1,25 25-1,-75 0-15,75-24 16,-24 49 0,-26 0 15,25-25-15,0 25-1,-24 0 1,-1 0 15,1 0-15,24 0-1,0 0 1,0 0 15,0 0-15,1 0-1,-26 0 1,25 0 15,-25 0-31</inkml:trace>
  <inkml:trace contextRef="#ctx0" brushRef="#br0" timeOffset="16201.4661">13296 14213 0,'24'0'31,"51"0"-31,24 0 16,-24 0-16,-26-25 16,50-24-16,1-1 31,-26 0-16,-24 26 1,-26 24 0,1 0-1</inkml:trace>
  <inkml:trace contextRef="#ctx0" brushRef="#br0" timeOffset="16895.911">13792 13891 0,'25'0'31,"49"24"-15,-24 1-16,24-25 16,-24 0-1,24 0 1,0 0-1,-49 0 1,0 0 0,0 0-1,0 0-15,-1 25 78,-24 0-62,-49 49-16,24-49 16,0 0-16,-49 49 15,24-24 17,1 24-17,24-74 1</inkml:trace>
  <inkml:trace contextRef="#ctx0" brushRef="#br0" timeOffset="18383.8718">14908 13345 0,'-25'-25'156,"-24"25"-140,-1 0-16,25 0 16,-24 0-1,-26 0-15,1 50 16,74-25-1,-25 24 1,25 1 0,0-1-1,0-24 1,25 0 0,24 74-1,75-74 1,-74-25-1,-25 0 1,24 0 0,-49 25-1,50-25 1,0 0 0,-26 0-1,-24 25 63,0-1-78,-24 26 32,-26-50-17,25 0 1,-24 0-1,24 0 1,0 0 15,0 0 1</inkml:trace>
  <inkml:trace contextRef="#ctx0" brushRef="#br0" timeOffset="19356.0081">15305 13841 0,'0'-50'0,"-25"50"16,-25 0 0,50-24-1,-24 24 1,-1-50 31,-25 50-32,25 0 1,1 0 0,-1 0-1,0 0 1,25 25 15,-50-25-31,50 25 16,0-1-1,0 26 1,0-25 0,0 0-16,0-1 15,50 1 1,0 0 0,-1-25-1,1 0 1,-1 0-1,-24 0 17,0 0-17,-25-25-15,0 0 16,0-24 0,0 24-1,0 0 1,0 0 15,-74 1 0,49 24-15,-25 0 0</inkml:trace>
  <inkml:trace contextRef="#ctx0" brushRef="#br0" timeOffset="19903.5601">15032 13692 0,'0'-25'109</inkml:trace>
  <inkml:trace contextRef="#ctx0" brushRef="#br0" timeOffset="20711.1565">14858 13593 0,'0'0'0,"25"0"16,0 0 0,0 0-1,24-25 1,-24 25 15,0-49-15,49-26-1,-49 26 1,0 49 15,0-25-15,0 25 93,49 74-109,-49 1 16,0-51-16,-1 51 16,-24-50-1,25-1 32</inkml:trace>
  <inkml:trace contextRef="#ctx0" brushRef="#br0" timeOffset="21092.4305">15776 12948 0,'-25'0'47,"-24"0"-32,-26 25-15,1 0 16,24-1 0,1 1-1,49 25 1,0-25-16</inkml:trace>
  <inkml:trace contextRef="#ctx0" brushRef="#br0" timeOffset="21860.4253">15925 13667 0,'0'-24'32,"-74"24"-1,49 0-31,0 0 16,0 0-1,25 24 1,-25 26-1,25 0 1,-24-26 0,24 1-1,0 50 1,0-51 0,0 26-1,0-25-15,24 0 16,1-25-1,0 0 1,25 0 0,24 0-1,0 0 1,1 0 0,-26-50-16</inkml:trace>
  <inkml:trace contextRef="#ctx0" brushRef="#br0" timeOffset="23287.9444">16198 13742 0,'0'25'31,"0"24"-15,0-24-16,0 0 16,0 0-1,0-1 17,0 26-17,0 0 1,49-26-1,-24-24 1,0 0 31,0 0-31,0-24-16,-25-26 15,0-24 1,49-1-1,1 1 1,-50 49 0,25 0-1,-1 50 79,-24 0-78,0 49-1,25-49-15,-25 0 16,25 0 0,-25 24-1,0-98 110,50-1-109,-26 0-16,-24 26 15,50-26-15,-25 25 16,25 25 31,-26 0-31,-24 25-1,25 25-15,0 24 16,-25 0-1,25-24 1,-25-25 0,25-25 62,-1 0-78,51-75 15,-26 26 17,-49 24-32,50-25 15,-25 50-15,24-24 16,-24 24 31,25 0-47,-25 24 15,-1 51 1,1 24 0,-25-49 15,25-50-15,0 24-1,0-24 1,-1 0-1,26 0-15,24 0 16,-24 0-16</inkml:trace>
  <inkml:trace contextRef="#ctx0" brushRef="#br0" timeOffset="23864.4893">16322 14312 0</inkml:trace>
  <inkml:trace contextRef="#ctx0" brushRef="#br0" timeOffset="24607.655">16347 13717 0,'0'25'47,"0"24"-31,0-24 0,0 0-1,0 25 1,0-1-1,0 1 1,0 24 0,24-74-1</inkml:trace>
  <inkml:trace contextRef="#ctx0" brushRef="#br0" timeOffset="25111.4639">17984 13940 0</inkml:trace>
</inkml:ink>
</file>

<file path=ppt/ink/ink6.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5T02:28:11.141"/>
    </inkml:context>
    <inkml:brush xml:id="br0">
      <inkml:brushProperty name="width" value="0.05292" units="cm"/>
      <inkml:brushProperty name="height" value="0.05292" units="cm"/>
      <inkml:brushProperty name="color" value="#FF0000"/>
    </inkml:brush>
  </inkml:definitions>
  <inkml:trace contextRef="#ctx0" brushRef="#br0">15950 4713 0,'25'0'15,"24"25"16,26-25-31,24 49 16,-25-24-16,50-25 31,99 0-15,224 0 0,-273 0-1,-50 0 1,-75 0-1,1 0-15</inkml:trace>
  <inkml:trace contextRef="#ctx0" brushRef="#br0" timeOffset="389.2077">17661 4812 0</inkml:trace>
  <inkml:trace contextRef="#ctx0" brushRef="#br0" timeOffset="2214.0882">9674 5804 0,'25'0'15,"0"0"1,24 0 0,26 0-1,-26 0-15,51 0 16,-26 0 0,-49 0-16,0 0 15,-1 0 16,51 0-15,-50 0 0,24 0-1</inkml:trace>
  <inkml:trace contextRef="#ctx0" brushRef="#br0" timeOffset="15645.755">5805 4713 0,'24'25'16,"1"-1"0,0-24 30,0 0-30,24 0 47,-24 0-48,25 0-15,-25 0 16,-1 0-16,1 0 15,0 0 1</inkml:trace>
  <inkml:trace contextRef="#ctx0" brushRef="#br0" timeOffset="16405.35">7392 4738 0,'50'0'62,"-1"0"-62,1 0 16,0 0-16,-26 0 15,1 0 1,0 0 0,25 0-1,-1 0 1,-24 0 0,0 0-16,0 0 15</inkml:trace>
  <inkml:trace contextRef="#ctx0" brushRef="#br0" timeOffset="34662.0077">5383 7813 0,'25'0'47,"0"0"-32,-1 0-15,51 25 16,-26-25 0,26 0-16,-1 0 15,-24 0-15,99 0 16,-25 0 15,-75 0-15,-24-25-1,25 1 1,-25 24 0,24 0-1,26 0 1,-51 0-1,1 0 32,25 0-15,-25 0 14</inkml:trace>
  <inkml:trace contextRef="#ctx0" brushRef="#br0" timeOffset="35365.6155">4093 7739 0,'25'25'62,"0"-25"-62,74 0 16,-49 0-16,222 0 15,-123 0 1,-99 0 0</inkml:trace>
  <inkml:trace contextRef="#ctx0" brushRef="#br0" timeOffset="50132.7809">6871 7789 0</inkml:trace>
  <inkml:trace contextRef="#ctx0" brushRef="#br0" timeOffset="53588.9415">3969 7714 0,'50'0'109,"-25"0"-93,49 0-16,-24 0 15,-1 0-15,1 25 16,-1-25-1,-24 0 1,0 0 0,25 0 15,-26 0 0</inkml:trace>
  <inkml:trace contextRef="#ctx0" brushRef="#br0" timeOffset="68485.3564">8608 11931 0,'0'99'32,"0"-49"-32,24 74 15,1 50-15,25 297 16,24 0 0,-49-74-1,-25-99 16,0-26-15,0-73 0,-25-75-1,25-74-15,-25-26 16,25 26-16,0-25 16,-24 99-1,24 74 1,0-123-1,0 198 1,0-149 0,0 0-1,0-50 1,0-49 15,0 0-15,0 49-1,0 0 1,0 50 0,0-74-1,0 24 1,0-24 0,0 24-1,0 1 1,0-25-1,0-1 1,0-24 0,0 25-1,0-1-15,0 1 16,0-25 0,0 49-16,0-49 31,49 0-16,-49-1 48,25-24-47,0-24-16,0 24 15,24-50-15,1 50 16,-1-25-16,26 0 15,123 1 1,-98 24-16,123-25 16,0 25-1,25 0 1,124 0 0,25 0 15,-25 0-16,-49 0 1,24 0 0,-25 0-1,50 0 1,-198 0-16,124 0 16,-174 0-16,-25 0 15,74 0 1,1 0-1,49 0 1,1 0 0,73 0-1,75 0 1,25 0 15,-50 25-15,-49-25-1,0 24 1,-149 1-16,99-25 16,-174 0-16,0 0 15,51 0 1,-101 0 0,1 0 15</inkml:trace>
  <inkml:trace contextRef="#ctx0" brushRef="#br0" timeOffset="70428.4138">10890 12898 0,'0'25'62,"0"0"-62,-25 0 16,0 49-16,0-49 15,0 25 1,-24 24 0,-50 1-1,74-1 1,0-49-1</inkml:trace>
  <inkml:trace contextRef="#ctx0" brushRef="#br0" timeOffset="71876.6182">10890 12898 0,'-25'0'63,"25"25"-48,0 0 1,49 0 0,-24 24-16,0-24 31,0 25-31,-25-1 16,49 1-1,-49-25 1,25 0 46,-50-25 141,-24 0-203,24 0 16,-25 0-16,26 0 16,-26 0-16,-24 0 15,24 0 17,25 0-17,0 0 48</inkml:trace>
  <inkml:trace contextRef="#ctx0" brushRef="#br0" timeOffset="72917.4301">14486 13940 0,'0'25'93,"-25"0"-93,-24 0 16,-1 24-16,1-24 16,-51 74-1,51-74 1,-1-25-1,50 25 48</inkml:trace>
  <inkml:trace contextRef="#ctx0" brushRef="#br0" timeOffset="73861.3594">14437 13990 0,'24'0'31,"1"49"-15,-25-24 15,25-25-31,0 25 15,0 49-15,-25-49 16,25 0 0,-1 0 77,-24 0-77,25-25 15,-25 24 1,0 1-32,-25-25 140,-49-25-140,24 25 16,-49-24-16,74 24 15,0-25-15,1 25 16,-1 0 0,0-25-1,0 0 1,0 25 15,25-25-15,-24 25-1,-1 0 17</inkml:trace>
  <inkml:trace contextRef="#ctx0" brushRef="#br0" timeOffset="74900.7401">11733 15429 0,'0'24'31,"0"1"-31,0 0 16,0 74 0,25-74-16,0 0 15,-25 0 1,0-1 0,0 26-1,24-50 1</inkml:trace>
  <inkml:trace contextRef="#ctx0" brushRef="#br0" timeOffset="75805.0404">11758 15503 0,'0'-50'63,"49"50"-47,-24 0-16,25 0 15,24 0 1,1-24-1,24-1 1,-25 0 0,-49 25-1,0 0 63,-25 50-62,0-26 0,0 1-16,0 50 31,0-1-15,0-24-1,-25-50 173,-25 0-173,1 0 1,-26 0-16,1 0 16,24 0-1,1 0-15,-50 0 16,74 0-1</inkml:trace>
  <inkml:trace contextRef="#ctx0" brushRef="#br0" timeOffset="77219.1459">14610 14163 0,'-24'-24'94,"-1"-1"-79,25 0-15,-25 25 16,0-25 0,-25 25-1,1 0-15,-1 0 16,25 0-1,1 0 17,-26 0-17,25 0 1,-24 25 0,24 0-1,25 0 1,0-1-1,-25 51 1,25-26 0,0-24-1,0 25 1,0-25 0,0 24 15,50-24 0,-26-25-15,1 0-1,25 0 1,-1 0 0,-24 0-1,0-49 1,0 49-1,24-50 1,-49 25 0,25 0-1,-25 0 1,0 1 0,0-1 15,0 0-16,0 0 1,0 0 0,-25 1-1,1-1 1,24 0 0,-25 25-1</inkml:trace>
  <inkml:trace contextRef="#ctx0" brushRef="#br0" timeOffset="86358.1186">10592 12526 0</inkml:trace>
  <inkml:trace contextRef="#ctx0" brushRef="#br0" timeOffset="86588.6939">11237 12154 0</inkml:trace>
  <inkml:trace contextRef="#ctx0" brushRef="#br0" timeOffset="86829.8792">11931 13196 0</inkml:trace>
  <inkml:trace contextRef="#ctx0" brushRef="#br0" timeOffset="87229.4273">11411 13816 0</inkml:trace>
  <inkml:trace contextRef="#ctx0" brushRef="#br0" timeOffset="87412.483">11014 14238 0,'0'0'0</inkml:trace>
  <inkml:trace contextRef="#ctx0" brushRef="#br0" timeOffset="87661.019">10220 14238 0</inkml:trace>
  <inkml:trace contextRef="#ctx0" brushRef="#br0" timeOffset="87860.9744">9972 13717 0,'0'25'78</inkml:trace>
  <inkml:trace contextRef="#ctx0" brushRef="#br0" timeOffset="88100.5898">10592 14858 0,'0'0'0,"25"25"16</inkml:trace>
  <inkml:trace contextRef="#ctx0" brushRef="#br0" timeOffset="88324.6042">10815 15131 0</inkml:trace>
  <inkml:trace contextRef="#ctx0" brushRef="#br0" timeOffset="88517.154">10964 15131 0,'0'0'0,"25"0"47,-25-25 0,49 0-31</inkml:trace>
  <inkml:trace contextRef="#ctx0" brushRef="#br0" timeOffset="88700.4357">11857 14560 0</inkml:trace>
  <inkml:trace contextRef="#ctx0" brushRef="#br0" timeOffset="88886.4571">12676 14312 0,'24'-25'0,"26"1"78,-25-1-62</inkml:trace>
  <inkml:trace contextRef="#ctx0" brushRef="#br0" timeOffset="89061.2557">13519 13543 0,'25'0'78,"0"0"-78,49 0 16</inkml:trace>
  <inkml:trace contextRef="#ctx0" brushRef="#br0" timeOffset="89220.7053">14065 13295 0,'0'0'0,"24"0"47,51 0-31,-26 0-16,75 0 15,0 75 1</inkml:trace>
  <inkml:trace contextRef="#ctx0" brushRef="#br0" timeOffset="89388.5309">14858 13444 0,'25'25'0,"0"0"16,0 0-1,0-25 1</inkml:trace>
  <inkml:trace contextRef="#ctx0" brushRef="#br0" timeOffset="89556.4182">15106 13717 0</inkml:trace>
  <inkml:trace contextRef="#ctx0" brushRef="#br0" timeOffset="89885.7544">15106 14610 0,'0'25'16</inkml:trace>
  <inkml:trace contextRef="#ctx0" brushRef="#br0" timeOffset="90069.3169">14933 14858 0,'-25'50'0,"0"-26"63,-24 26-47</inkml:trace>
  <inkml:trace contextRef="#ctx0" brushRef="#br0" timeOffset="90255.2655">14114 15180 0,'0'0'16,"0"25"-16,-25 0 16,-49 0-1,-124 49 1,49-24-1,-25 0 1</inkml:trace>
  <inkml:trace contextRef="#ctx0" brushRef="#br0" timeOffset="90412.5488">13296 15453 0,'-25'25'31</inkml:trace>
  <inkml:trace contextRef="#ctx0" brushRef="#br0" timeOffset="90940.6341">12353 16272 0,'-25'0'47,"0"0"-47,-24 0 16</inkml:trace>
  <inkml:trace contextRef="#ctx0" brushRef="#br0" timeOffset="95893.5518">10989 15949 0</inkml:trace>
  <inkml:trace contextRef="#ctx0" brushRef="#br0" timeOffset="96156.6457">10989 15503 0</inkml:trace>
  <inkml:trace contextRef="#ctx0" brushRef="#br0" timeOffset="96388.711">9178 15354 0</inkml:trace>
  <inkml:trace contextRef="#ctx0" brushRef="#br0" timeOffset="96733.8512">10170 14759 0</inkml:trace>
  <inkml:trace contextRef="#ctx0" brushRef="#br0" timeOffset="96964.7618">10294 15627 0</inkml:trace>
  <inkml:trace contextRef="#ctx0" brushRef="#br0" timeOffset="97182.9514">10468 16148 0,'25'0'0,"-25"25"16,25-1 0,-25 1-1,49 0 1</inkml:trace>
  <inkml:trace contextRef="#ctx0" brushRef="#br0" timeOffset="97500.0247">11882 16297 0</inkml:trace>
  <inkml:trace contextRef="#ctx0" brushRef="#br0" timeOffset="97821.7234">12800 15652 0</inkml:trace>
  <inkml:trace contextRef="#ctx0" brushRef="#br0" timeOffset="98172.9975">12849 15156 0,'50'-50'78</inkml:trace>
  <inkml:trace contextRef="#ctx0" brushRef="#br0" timeOffset="98430.0273">13593 14858 0</inkml:trace>
  <inkml:trace contextRef="#ctx0" brushRef="#br0" timeOffset="98684.4397">13792 14039 0</inkml:trace>
  <inkml:trace contextRef="#ctx0" brushRef="#br0" timeOffset="99061.6918">13841 14610 0</inkml:trace>
  <inkml:trace contextRef="#ctx0" brushRef="#br0" timeOffset="100275.8863">10865 13122 0</inkml:trace>
  <inkml:trace contextRef="#ctx0" brushRef="#br0" timeOffset="100956.1867">12105 15677 0</inkml:trace>
  <inkml:trace contextRef="#ctx0" brushRef="#br0" timeOffset="101652.5426">14164 14287 0</inkml:trace>
</inkml:ink>
</file>

<file path=ppt/ink/ink7.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5T02:30:32.041"/>
    </inkml:context>
    <inkml:brush xml:id="br0">
      <inkml:brushProperty name="width" value="0.05292" units="cm"/>
      <inkml:brushProperty name="height" value="0.05292" units="cm"/>
      <inkml:brushProperty name="color" value="#FF0000"/>
    </inkml:brush>
  </inkml:definitions>
  <inkml:trace contextRef="#ctx0" brushRef="#br0">9724 13816 0</inkml:trace>
  <inkml:trace contextRef="#ctx0" brushRef="#br0" timeOffset="1112.903">10592 10840 0,'25'0'78</inkml:trace>
  <inkml:trace contextRef="#ctx0" brushRef="#br0" timeOffset="3808.6274">15478 13047 0</inkml:trace>
  <inkml:trace contextRef="#ctx0" brushRef="#br0" timeOffset="36320.1937">11535 12477 0,'0'25'31,"0"-1"-15,0 1 15,-25-25-15,25 25-1,0 0 1,0 0-1,0-1 17,0 1-1,0 0-15,0 0 30,0 0 1,0-1-31,25-24 0,-25 25-1,24 0 1,1-25 31,0 0-32,25 25 17,-26-25-17,1 0 1,0 25 15,0-25-31,0 0 31,-1 0-15,26 0 15,-25 0 63,0 0-94,-1 0 31,-24-50-15,0 25 46,0 0-46,0 1 0,0-1 15,0-25 31,0 25-46,0 1 15,-24 24 0,-1-25 1,0 0-17,0 25 17,0-25-32,1 0 31,-26 25 0,25-24-15,0 24 15,1 0-15,-26-25-1,25 25 16,0-25 32,1 25-47</inkml:trace>
  <inkml:trace contextRef="#ctx0" brushRef="#br0" timeOffset="60631.671">11559 12502 0,'0'24'172,"0"1"-140,0 0 218,0-50-235,0 0 1,50 1 15,-50-1 16</inkml:trace>
  <inkml:trace contextRef="#ctx0" brushRef="#br0" timeOffset="240869.6832">11708 12675 0</inkml:trace>
  <inkml:trace contextRef="#ctx0" brushRef="#br0" timeOffset="247789.2576">11733 12700 0</inkml:trace>
  <inkml:trace contextRef="#ctx0" brushRef="#br0" timeOffset="249317.1508">10691 10939 0</inkml:trace>
  <inkml:trace contextRef="#ctx0" brushRef="#br0" timeOffset="249909.0879">9749 13791 0</inkml:trace>
  <inkml:trace contextRef="#ctx0" brushRef="#br0" timeOffset="250519.3464">15404 12973 0</inkml:trace>
  <inkml:trace contextRef="#ctx0" brushRef="#br0" timeOffset="253319.0276">11758 12626 0</inkml:trace>
  <inkml:trace contextRef="#ctx0" brushRef="#br0" timeOffset="254966.1541">10666 10864 0</inkml:trace>
</inkml:ink>
</file>

<file path=ppt/ink/ink8.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5T02:31:50.978"/>
    </inkml:context>
    <inkml:brush xml:id="br0">
      <inkml:brushProperty name="width" value="0.05292" units="cm"/>
      <inkml:brushProperty name="height" value="0.05292" units="cm"/>
      <inkml:brushProperty name="color" value="#FF0000"/>
    </inkml:brush>
  </inkml:definitions>
  <inkml:trace contextRef="#ctx0" brushRef="#br0">7467 5755 0,'0'0'0,"24"0"0,1 0 16,0 0 15,0 0-15,24 0-1,-24 0 17,0 0-17,0 0 1,24-50 0,1 50-1,-25 0 1,0 0 93,-1 0 63,1 0-94,0 0 0,0 0-78,24 0 16,-24 0 15,-50 0 79,1 0-95,-26 0-15,25-25 16,0 25-16,1 0 15,-1 0 1,0 0 0,0 0-1,0 0 1,1 0 93,-1 0-93,0 0 46,0 0-30,0 0-1,1 0-31,24 25 94,24-25-79,26 25-15,49-25 16,-74 0 0,49 25-16,-49-25 15,50 0-15,-51 0 16,26 0-1,-75 0 110,0 0-109,-24 0 0,24 0-16,0 0 15,-24 0-15,-51 0 16,51 0 0,24 0-1,0 0 110,0 0-94,1 0 516,-1 0-531,0 0-16,0 0 16,0 0 62,50 0 172,25 0-250,-1 0 15,1 0-15,0 0 16,-26 0 0,1 0-1,25 0 1,-25 0-1,24 0 1,-24 0 0,0 0 46,0 0-46,-1-50 93,1 50-31,0 0-62,-25-25 78,-25 25-79,-24 0 1,24 0 0,-25 0-16,25 0 31,1 0 63,-1 0-48,0 0-14,0 0-1,0 0-15,1 0-1,-1 0 1,0 0 31</inkml:trace>
  <inkml:trace contextRef="#ctx0" brushRef="#br0" timeOffset="46383.0665">19348 6176 0</inkml:trace>
  <inkml:trace contextRef="#ctx0" brushRef="#br0" timeOffset="48094.9479">20588 8384 0,'-25'0'78,"-24"0"-62,-1 0-16,-49 0 15,49 0-15,1 0 16,-50 0 0,-100 0-1,100 0 1,24 0-1</inkml:trace>
  <inkml:trace contextRef="#ctx0" brushRef="#br0" timeOffset="49222.7941">19993 8161 0,'0'25'78,"0"-1"-62,-50-24-1,1 25-15,24 0 16,-25-25-16,1 25 16,-75-25-1,24 0 1,1 0 0,74 25-1,1-25 1,-1 0-1,0 0 1,0 24 0,25 1 124,0 0-124,25-25 0,0 25-16,0 0 31,-1-25-31,1 49 15,25-49-15,-50 25 16,25 0-16,74 0 16,-74-1-1,49-24-15,-24 75 32,-1-50-17,-24-1 1,50 1-1,-51 0 1</inkml:trace>
  <inkml:trace contextRef="#ctx0" brushRef="#br0" timeOffset="75662.8841">12676 5779 0,'0'-24'15,"24"24"1,1 0 0,25 0-16,-25 0 15,-1 0 1,26 0 31,-25 0-32,49 0 1,-24 0 0,-25 0-1,-1 0 95,26 0-95,-25 0 1,0 0 78</inkml:trace>
  <inkml:trace contextRef="#ctx0" brushRef="#br0" timeOffset="78670.4763">12998 13419 0,'0'-24'0,"25"24"31,0 0-15,-1 0-1,26 0 1,0 0-1,-1 0 1,75 24 0,-74-24-16,-25 0 15,74 0 1,0 0 0,25 0-1,50 0 1,24 0-1,25 0 1,1 25 0,-125-25-1,25 0 1,-50 25-16,-24-25 16,49 0-16,-49 0 15,49 0-15,75 25 16,-50-25-1,-50 0 17,0 0-17,1 25 1,49-25 0,-74 0-1,-1 0 1,26 0-1,-26 0 1,-24 0-16,25 0 16,-1 0-1,-24 0 1,0 0 0</inkml:trace>
  <inkml:trace contextRef="#ctx0" brushRef="#br0" timeOffset="97920.4967">18232 5234 0,'49'25'63,"-24"-25"-47,0 0-16,0 0 15,24 0 1,-24 0-1,0 0-15,0 0 16</inkml:trace>
  <inkml:trace contextRef="#ctx0" brushRef="#br0" timeOffset="98455.6036">18281 5457 0,'50'0'47,"0"0"-31,-26 0-16,26 0 15,-25 0-15,0 0 16,-1 0 0,1 0-1</inkml:trace>
  <inkml:trace contextRef="#ctx0" brushRef="#br0" timeOffset="101438.6223">20911 4762 0,'25'0'15,"-25"50"16,0 0-31,0-25 16,0 49-16,0 0 16,0-49-1,0 50-15,0 24 16,24 25 0,-24-50 15,25-24-16</inkml:trace>
  <inkml:trace contextRef="#ctx0" brushRef="#br0" timeOffset="102006.1683">21109 4762 0,'25'0'31,"-25"25"-31,0 25 16,0 0-16,25-1 16,-25 75-1,0-74 1,25 24 15,-25-24-31,0-25 16,24-1-16,-24 1 0,0 0 15,0 0 1</inkml:trace>
  <inkml:trace contextRef="#ctx0" brushRef="#br0" timeOffset="102830.7127">21556 5011 0,'24'0'31,"1"0"-15,0 0-16,25 0 16,-50 24 31,0 26-32,0-25 1,0 49-1,0-49-15,0 0 16,0 0-16,0-1 16,0 26-1,0-25 1,-50-25 15,25 0-15,0 0-1</inkml:trace>
  <inkml:trace contextRef="#ctx0" brushRef="#br0" timeOffset="103479.6414">21853 5060 0,'-25'0'16,"1"0"15,-1 0 16,0 0-47,0 0 16,25 25-1,0 0 1,0 24-1,0-24 1,0 0 0,0 0-1,0 24 1,25 1 0,-25-25-1,50 0 1,-26-25-1,1 0 1,25 0-16,-25 0 16,-1 0-16,1 0 15,0 0 1,0 0-16</inkml:trace>
  <inkml:trace contextRef="#ctx0" brushRef="#br0" timeOffset="104101.752">22176 5407 0,'0'25'47,"0"0"-31,0 0-1,0 0 1,0-1 0,0 26-1,25-25 1,-1 0 0,1-1-1,0 1 16,0-25-15,0 0 0,-1 0 15</inkml:trace>
  <inkml:trace contextRef="#ctx0" brushRef="#br0" timeOffset="104406.2263">22300 5432 0</inkml:trace>
  <inkml:trace contextRef="#ctx0" brushRef="#br0" timeOffset="104845.9076">22101 5184 0</inkml:trace>
  <inkml:trace contextRef="#ctx0" brushRef="#br0" timeOffset="105415.3589">22597 5135 0,'50'0'78,"24"0"-62,26 0-16,-26 0 15,-24 0-15,-26-25 16,26 25-1</inkml:trace>
  <inkml:trace contextRef="#ctx0" brushRef="#br0" timeOffset="106654.5615">23292 5184 0,'0'-25'31,"0"1"-15,0-1-16,0 0 16,25-25-16,0 26 15,-1 24 1,1-25-1,0 25 17,0 0-17,-25 25 32,0-1-47,0 100 16,0 0 15,0-49-15,0-26-1,0-24 1,25-149 62,24 25-78,1 25 16,-50 49-16,99 0 15,-74 0 1,-25 0 15,0 50 0,0 50-15,0-26 0,0 1-1,0-25-15,0-1 16,49-24 46,-24-49-62,0 24 16,0-74-16,0 99 16,-1-75-1,1 75 1,0 0 62,0 25-62,-25 50-1,0-26 1,0-24 0,25 25-1,-25-26 1</inkml:trace>
  <inkml:trace contextRef="#ctx0" brushRef="#br0" timeOffset="107286.4544">24259 5457 0,'-24'0'63,"24"25"46,0 0-77,24 24-32,-24-24 15,25 25 1,-25-1-1,0-24 1,0 0 0,0 0-16,0 49 15,0-49 17</inkml:trace>
  <inkml:trace contextRef="#ctx0" brushRef="#br0" timeOffset="107622.3016">24284 5184 0</inkml:trace>
  <inkml:trace contextRef="#ctx0" brushRef="#br0" timeOffset="108150.3919">24483 4539 0,'24'25'31,"-24"25"-15,0-1-16,0 26 15,0 24 1,0 124-1,0-49 1,0-75-16,0 0 16,0-49-16,0-1 15,0-24 1</inkml:trace>
  <inkml:trace contextRef="#ctx0" brushRef="#br0" timeOffset="108725.5488">24706 4490 0,'0'99'31,"0"-50"-15,25 75-16,-25 25 15,0-25-15,0-24 16,0 48 0,0-48-1,0-26 1,0-49 0,0 0 15,0-1-16,0 1-15,0 25 16</inkml:trace>
  <inkml:trace contextRef="#ctx0" brushRef="#br0" timeOffset="109637.7677">24954 5531 0,'49'0'47,"-24"50"-32,-25-25-15,0 0 16,0-1-1,0 1 1,0 0 0,0 0-1,-25 0 1,25-1 0,-24-24-1,-26 0 1,50 25 124,50-25-140,49 50 16,-74-50-16,-1 0 16,1 0-1</inkml:trace>
  <inkml:trace contextRef="#ctx0" brushRef="#br0" timeOffset="110686.5765">24929 4415 0,'25'0'46,"0"0"-30,24 25 15,1 0-15,-50 0 0,0-1-1,0 1 16,0 0-15,0 0 0,0 0-1,-50-1 1,25-24 0,-24 0-1,24 50 1,25-25 62,25-25-62,24 0-16,51 0 15,-26 49-15,-49-49 16,0 0-16</inkml:trace>
  <inkml:trace contextRef="#ctx0" brushRef="#br0" timeOffset="112254.3949">21109 6028 0,'25'0'0,"0"0"16,0 0-1,-1 0 32,1 0 16,0 0-48,0 0-15,49 0 16,25 49-16,1-24 16,48 0-1,26 0 16,-75-25-31,100 0 16,24 0-16,-25 24 16,398 26-1,-75 0 1,-199-26 0,-74-24-1,-124 0 1,25 0-1,74 0 1,-124 25 0,75-25-1,-75 0 1,-74 0 0,0 0 15,49 0-16</inkml:trace>
  <inkml:trace contextRef="#ctx0" brushRef="#br0" timeOffset="114839.1221">20018 5060 0,'25'0'62,"-1"0"-62,51 0 16,-26 0-16,-24 0 15,25 0 1,-25-25-16,-1-24 16,-24 24-16,0 0 15,0-24 1,0 24 0,0 0 77,0 50-77,0 49 0,0 75-1,0-25 1,0-74-1,0-1 1,0 1 0,0-25-1,0-1 48,0 26-48,0-25 1,0 0 0,0-1 15</inkml:trace>
  <inkml:trace contextRef="#ctx0" brushRef="#br0" timeOffset="115164.3406">20117 5507 0,'74'0'32,"-49"0"-32,25 0 15,-1 0 1,100 0 0,-74 0-1,-51 0 1,1 0-1</inkml:trace>
  <inkml:trace contextRef="#ctx0" brushRef="#br0" timeOffset="115573.9493">20663 5507 0</inkml:trace>
  <inkml:trace contextRef="#ctx0" brushRef="#br0" timeOffset="121598.3812">23565 8062 0,'25'24'16,"24"51"0,50-1-1,25 50 1,-74-49-16,49 49 16,-49-50-16,-25-24 15,99 148 1,-25 1-1,0 49 1,25 74 0,0-74-1,-74-49 1,-1-26 0,-24 26-1,-25 49 16,0-174-31,0-24 16,0 74 0,0-50-16,0-24 15,-74 123 1,-25 26 0,-1-125-1,1 25 1,-25-49-1,-124 49 1,-25 0 0,25 1-1,-74-26 1,-125-49 0,249 0-16,-249-25 15,199 24 1,50 1-16,-174-25 15,-25 50 17,-74 0-17,49-50 1,248 0 0,149 0-1</inkml:trace>
  <inkml:trace contextRef="#ctx0" brushRef="#br0" timeOffset="122533.2024">19943 12030 0,'-74'25'78,"24"25"-78,-74-1 15,50-24-15,-25 25 16,-50 24-16,50-24 16,49-25-16,-148 99 15,148-100 1,0 1-1,100 0 142,49-25-142,0 50-15,50-50 16,-74 0-16,197 0 16,51 0-1,-149 0 16,-150 0-15,1 0 0,0 0-1,25 0 1,-1 0 0,-24 0-1</inkml:trace>
  <inkml:trace contextRef="#ctx0" brushRef="#br0" timeOffset="132301.4981">12676 12055 0,'24'0'32,"1"50"-17,-25-1 1,0 51-1,50-26-15,-50-24 16,25-1-16,-25 1 16,0 24-16,0-49 15,0 25 1,0 49-16,0 25 16,0-50-1,0 25 1,0-49-1,0-25 17,0 49-17,0-24 1,0-25 0,0 0-1,0-1 1,0 26 46,24-50-46,-24 25 109,50 24-47,-25-24-47,24-25 1,-24 25-17,0 0 1,0-25-1,0 0 1,24 25 15,-24-25 16</inkml:trace>
  <inkml:trace contextRef="#ctx0" brushRef="#br0" timeOffset="134037.776">12676 12080 0,'0'-25'15,"24"25"16,26 0-31,0 0 16,-26 0-16,100 0 16,0 0-1,25 0 1,0 0 0,0 0-1,198 0 1,75-50 15,-199 26-31,100-1 16,-175 25-16,-48 0 15,98 0 1,75 0 0,-75 0-1,-24 0 1,-75 0-1,50 0 1,-25 0 0,-25 0-1,25 25 1,-49-25 0,-51 0-16,1 24 140,-25 1-124,0 0-16,0 49 15,0-24-15,0 25 16,0 24-16,0-25 16,0 25-16,0 75 15,0-124 1,0-1-16,0 26 16,0 49-1,0-75 16,0 75-15,0 0 0,0-74-1,0 24 1,0-49 0,0 0 62,0 0-63,-25-25 17,1 0-1,-1 0-16,0 0-15,-25 0 16,-24 0 0,24 0-16,1 0 15,24 0-15,0 0 16,0 0 0,1 0-1,-1 0 32,0 0-31,0 0-1,0 0 48</inkml:trace>
  <inkml:trace contextRef="#ctx0" brushRef="#br0" timeOffset="135378.5883">12998 13469 0,'25'0'32,"24"0"-17,-24 0 1,25 0-16,-1 0 16,26 0-1,-50 0-15</inkml:trace>
</inkml:ink>
</file>

<file path=ppt/ink/ink9.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58763" units="1/cm"/>
          <inkml:channelProperty channel="T" name="resolution" value="1" units="1/dev"/>
        </inkml:channelProperties>
      </inkml:inkSource>
      <inkml:timestamp xml:id="ts0" timeString="2021-05-15T02:37:10.565"/>
    </inkml:context>
    <inkml:brush xml:id="br0">
      <inkml:brushProperty name="width" value="0.05292" units="cm"/>
      <inkml:brushProperty name="height" value="0.05292" units="cm"/>
      <inkml:brushProperty name="color" value="#FF0000"/>
    </inkml:brush>
  </inkml:definitions>
  <inkml:trace contextRef="#ctx0" brushRef="#br0">11882 9500 0,'0'75'62,"0"-51"-62,0 51 16,0-1-16,0-49 16,0 99-1,0 0 1,25-25-1,-25 25 1,24-49 0,-24-26-1,0 1 17,0 49-17,0 0 1,25-24-1,0 24 1,-25-74 0,0 24-1,0 51 1,25-51 0,0 26-1,-25-26 1,0 26-1,0-26 1,0-24 0,0 25-1,0 24 17,0-49-32,0 25 15,0-26-15,0 26 16,0 0-1,0-26 1,0 1 15,0 0 16,0 0-31,0 0-1,0-1 1,0 1 0,0 0-1,0 0 1,0 24 0,0-24 15,24 0 0,1 0 32,0-25-48,0 25 1,24-25-1,1 0-15,49 24 16,100 1 0,-26 0 15,-24-25-15,-50 0-1,75 0 1,74 0-1,-25 0 1,-123-25-16,48 25 16,-24 0-16,-24 0 15,73 0 1,75 0 0,-74 0-1,49 0 1,50 0-1,25 0 1,74 0 0,25 0 15,-50 0-15,50 0-1,-174 0-15,174 0 16,-223-25-16,-1 1 15,125-26 1,24-24 0,-74 49-1,0-25 1,-74 1 0,-75 24-1,-49 25 1</inkml:trace>
  <inkml:trace contextRef="#ctx0" brushRef="#br0" timeOffset="975.5511">11683 9103 0,'25'0'109,"0"0"-62,-25 25-31,25-25-16,-25 25 15,0 25-15,25-26 16,-1 26 0,-24 0-1,0-26 1,0 1-1,0 50 1,0-51 0,0 1-1,0 0 1,0 49 0,0-49-1,0 0 1</inkml:trace>
  <inkml:trace contextRef="#ctx0" brushRef="#br0" timeOffset="2433.1404">11832 9103 0,'0'-24'78,"25"24"-63,49-50 1,1 50-16,-26-25 16,1 25-16,173-99 15,-49 99 1,99-25-1,-100 25 17,224 0-17,174 0 1,74 0 0,-323 0-16,224 0 15,-298 0-15,0-25 16,25 25-1,-124 0 1,-75 0 0,25 0-1,50 0 1,50 0 0,-1 0-1,-49 0 1,24 25 15,75 25-15,-123-26-1,-76-24 1,1 0 0,-1 25-1,26 0 1,24 0-1,-25 0 1,-24 24 0,49-24-1,0 25 1,-74-25 0,0-25-16,49 74 15,-49-49 1,0-25-16,-25 49 31,25 125-15,24 0-1,1 74 1,24-50 0,-74-24-1,25-1 1,-25 51-1,25-76 1,-25-48-16,50 123 16,-25-124-1,-1-24-15,1 98 16,-25-98 0,50-1-1,-50-24 16,0-26-15,0 26 0</inkml:trace>
</inkml:ink>
</file>

<file path=ppt/media/image1.png>
</file>

<file path=ppt/media/image10.png>
</file>

<file path=ppt/media/image11.png>
</file>

<file path=ppt/media/image12.png>
</file>

<file path=ppt/media/image13.png>
</file>

<file path=ppt/media/image14.png>
</file>

<file path=ppt/media/image16.png>
</file>

<file path=ppt/media/image160.png>
</file>

<file path=ppt/media/image18.png>
</file>

<file path=ppt/media/image19.png>
</file>

<file path=ppt/media/image2.jpg>
</file>

<file path=ppt/media/image21.png>
</file>

<file path=ppt/media/image210.png>
</file>

<file path=ppt/media/image23.png>
</file>

<file path=ppt/media/image25.png>
</file>

<file path=ppt/media/image27.gif>
</file>

<file path=ppt/media/image28.gif>
</file>

<file path=ppt/media/image29.gif>
</file>

<file path=ppt/media/image3.png>
</file>

<file path=ppt/media/image30.gif>
</file>

<file path=ppt/media/image31.gif>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375A010-348C-4CE5-981F-0F869761E353}"/>
              </a:ext>
            </a:extLst>
          </p:cNvPr>
          <p:cNvSpPr>
            <a:spLocks noGrp="1"/>
          </p:cNvSpPr>
          <p:nvPr>
            <p:ph type="hdr" sz="quarter"/>
          </p:nvPr>
        </p:nvSpPr>
        <p:spPr>
          <a:xfrm>
            <a:off x="0" y="0"/>
            <a:ext cx="3170238" cy="479425"/>
          </a:xfrm>
          <a:prstGeom prst="rect">
            <a:avLst/>
          </a:prstGeom>
        </p:spPr>
        <p:txBody>
          <a:bodyPr vert="horz" lIns="96661" tIns="48331" rIns="96661" bIns="48331" rtlCol="0"/>
          <a:lstStyle>
            <a:lvl1pPr algn="l" eaLnBrk="1" fontAlgn="auto" hangingPunct="1">
              <a:spcBef>
                <a:spcPts val="0"/>
              </a:spcBef>
              <a:spcAft>
                <a:spcPts val="0"/>
              </a:spcAft>
              <a:defRPr sz="1300">
                <a:latin typeface="+mn-lt"/>
                <a:cs typeface="+mn-cs"/>
              </a:defRPr>
            </a:lvl1pPr>
          </a:lstStyle>
          <a:p>
            <a:pPr>
              <a:defRPr/>
            </a:pPr>
            <a:endParaRPr lang="en-US"/>
          </a:p>
        </p:txBody>
      </p:sp>
      <p:sp>
        <p:nvSpPr>
          <p:cNvPr id="3" name="Date Placeholder 2">
            <a:extLst>
              <a:ext uri="{FF2B5EF4-FFF2-40B4-BE49-F238E27FC236}">
                <a16:creationId xmlns:a16="http://schemas.microsoft.com/office/drawing/2014/main" id="{3554E0A6-C794-4032-B726-0AB609253F22}"/>
              </a:ext>
            </a:extLst>
          </p:cNvPr>
          <p:cNvSpPr>
            <a:spLocks noGrp="1"/>
          </p:cNvSpPr>
          <p:nvPr>
            <p:ph type="dt" idx="1"/>
          </p:nvPr>
        </p:nvSpPr>
        <p:spPr>
          <a:xfrm>
            <a:off x="4143375" y="0"/>
            <a:ext cx="3170238" cy="479425"/>
          </a:xfrm>
          <a:prstGeom prst="rect">
            <a:avLst/>
          </a:prstGeom>
        </p:spPr>
        <p:txBody>
          <a:bodyPr vert="horz" lIns="96661" tIns="48331" rIns="96661" bIns="48331" rtlCol="0"/>
          <a:lstStyle>
            <a:lvl1pPr algn="r" eaLnBrk="1" fontAlgn="auto" hangingPunct="1">
              <a:spcBef>
                <a:spcPts val="0"/>
              </a:spcBef>
              <a:spcAft>
                <a:spcPts val="0"/>
              </a:spcAft>
              <a:defRPr sz="1300">
                <a:latin typeface="+mn-lt"/>
                <a:cs typeface="+mn-cs"/>
              </a:defRPr>
            </a:lvl1pPr>
          </a:lstStyle>
          <a:p>
            <a:pPr>
              <a:defRPr/>
            </a:pPr>
            <a:fld id="{CC89F85C-EBEA-41BE-A633-035991A1F40F}" type="datetimeFigureOut">
              <a:rPr lang="en-US"/>
              <a:pPr>
                <a:defRPr/>
              </a:pPr>
              <a:t>5/15/2021</a:t>
            </a:fld>
            <a:endParaRPr lang="en-US"/>
          </a:p>
        </p:txBody>
      </p:sp>
      <p:sp>
        <p:nvSpPr>
          <p:cNvPr id="4" name="Slide Image Placeholder 3">
            <a:extLst>
              <a:ext uri="{FF2B5EF4-FFF2-40B4-BE49-F238E27FC236}">
                <a16:creationId xmlns:a16="http://schemas.microsoft.com/office/drawing/2014/main" id="{AB9965F4-064A-4B69-B471-47B48A3A4DE2}"/>
              </a:ext>
            </a:extLst>
          </p:cNvPr>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pPr lvl="0"/>
            <a:endParaRPr lang="en-US" noProof="0"/>
          </a:p>
        </p:txBody>
      </p:sp>
      <p:sp>
        <p:nvSpPr>
          <p:cNvPr id="5" name="Notes Placeholder 4">
            <a:extLst>
              <a:ext uri="{FF2B5EF4-FFF2-40B4-BE49-F238E27FC236}">
                <a16:creationId xmlns:a16="http://schemas.microsoft.com/office/drawing/2014/main" id="{3EA9C372-2775-440D-8EB1-0B0A96F3A7C7}"/>
              </a:ext>
            </a:extLst>
          </p:cNvPr>
          <p:cNvSpPr>
            <a:spLocks noGrp="1"/>
          </p:cNvSpPr>
          <p:nvPr>
            <p:ph type="body" sz="quarter" idx="3"/>
          </p:nvPr>
        </p:nvSpPr>
        <p:spPr>
          <a:xfrm>
            <a:off x="731838" y="4560888"/>
            <a:ext cx="5851525" cy="4319587"/>
          </a:xfrm>
          <a:prstGeom prst="rect">
            <a:avLst/>
          </a:prstGeom>
        </p:spPr>
        <p:txBody>
          <a:bodyPr vert="horz" lIns="96661" tIns="48331" rIns="96661" bIns="48331"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52094354-4254-4FF4-B935-B1BDB561D82C}"/>
              </a:ext>
            </a:extLst>
          </p:cNvPr>
          <p:cNvSpPr>
            <a:spLocks noGrp="1"/>
          </p:cNvSpPr>
          <p:nvPr>
            <p:ph type="ftr" sz="quarter" idx="4"/>
          </p:nvPr>
        </p:nvSpPr>
        <p:spPr>
          <a:xfrm>
            <a:off x="0" y="9120188"/>
            <a:ext cx="3170238" cy="479425"/>
          </a:xfrm>
          <a:prstGeom prst="rect">
            <a:avLst/>
          </a:prstGeom>
        </p:spPr>
        <p:txBody>
          <a:bodyPr vert="horz" lIns="96661" tIns="48331" rIns="96661" bIns="48331" rtlCol="0" anchor="b"/>
          <a:lstStyle>
            <a:lvl1pPr algn="l" eaLnBrk="1" fontAlgn="auto" hangingPunct="1">
              <a:spcBef>
                <a:spcPts val="0"/>
              </a:spcBef>
              <a:spcAft>
                <a:spcPts val="0"/>
              </a:spcAft>
              <a:defRPr sz="1300">
                <a:latin typeface="+mn-lt"/>
                <a:cs typeface="+mn-cs"/>
              </a:defRPr>
            </a:lvl1pPr>
          </a:lstStyle>
          <a:p>
            <a:pPr>
              <a:defRPr/>
            </a:pPr>
            <a:endParaRPr lang="en-US"/>
          </a:p>
        </p:txBody>
      </p:sp>
      <p:sp>
        <p:nvSpPr>
          <p:cNvPr id="7" name="Slide Number Placeholder 6">
            <a:extLst>
              <a:ext uri="{FF2B5EF4-FFF2-40B4-BE49-F238E27FC236}">
                <a16:creationId xmlns:a16="http://schemas.microsoft.com/office/drawing/2014/main" id="{FFD5CD40-DB3D-43D6-8D78-170ADF77AEFC}"/>
              </a:ext>
            </a:extLst>
          </p:cNvPr>
          <p:cNvSpPr>
            <a:spLocks noGrp="1"/>
          </p:cNvSpPr>
          <p:nvPr>
            <p:ph type="sldNum" sz="quarter" idx="5"/>
          </p:nvPr>
        </p:nvSpPr>
        <p:spPr>
          <a:xfrm>
            <a:off x="4143375" y="9120188"/>
            <a:ext cx="3170238" cy="479425"/>
          </a:xfrm>
          <a:prstGeom prst="rect">
            <a:avLst/>
          </a:prstGeom>
        </p:spPr>
        <p:txBody>
          <a:bodyPr vert="horz" wrap="square" lIns="96661" tIns="48331" rIns="96661" bIns="48331" numCol="1" anchor="b" anchorCtr="0" compatLnSpc="1">
            <a:prstTxWarp prst="textNoShape">
              <a:avLst/>
            </a:prstTxWarp>
          </a:bodyPr>
          <a:lstStyle>
            <a:lvl1pPr algn="r" eaLnBrk="1" hangingPunct="1">
              <a:defRPr sz="1300"/>
            </a:lvl1pPr>
          </a:lstStyle>
          <a:p>
            <a:pPr>
              <a:defRPr/>
            </a:pPr>
            <a:fld id="{C970D238-0F98-4C2A-B721-5F7A38A10129}"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2</a:t>
            </a:fld>
            <a:endParaRPr lang="en-US" altLang="en-US"/>
          </a:p>
        </p:txBody>
      </p:sp>
    </p:spTree>
    <p:extLst>
      <p:ext uri="{BB962C8B-B14F-4D97-AF65-F5344CB8AC3E}">
        <p14:creationId xmlns:p14="http://schemas.microsoft.com/office/powerpoint/2010/main" val="25038211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12</a:t>
            </a:fld>
            <a:endParaRPr lang="en-US" altLang="en-US"/>
          </a:p>
        </p:txBody>
      </p:sp>
    </p:spTree>
    <p:extLst>
      <p:ext uri="{BB962C8B-B14F-4D97-AF65-F5344CB8AC3E}">
        <p14:creationId xmlns:p14="http://schemas.microsoft.com/office/powerpoint/2010/main" val="29561640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13</a:t>
            </a:fld>
            <a:endParaRPr lang="en-US" altLang="en-US"/>
          </a:p>
        </p:txBody>
      </p:sp>
    </p:spTree>
    <p:extLst>
      <p:ext uri="{BB962C8B-B14F-4D97-AF65-F5344CB8AC3E}">
        <p14:creationId xmlns:p14="http://schemas.microsoft.com/office/powerpoint/2010/main" val="1463068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14</a:t>
            </a:fld>
            <a:endParaRPr lang="en-US" altLang="en-US"/>
          </a:p>
        </p:txBody>
      </p:sp>
    </p:spTree>
    <p:extLst>
      <p:ext uri="{BB962C8B-B14F-4D97-AF65-F5344CB8AC3E}">
        <p14:creationId xmlns:p14="http://schemas.microsoft.com/office/powerpoint/2010/main" val="32288269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15</a:t>
            </a:fld>
            <a:endParaRPr lang="en-US" altLang="en-US"/>
          </a:p>
        </p:txBody>
      </p:sp>
    </p:spTree>
    <p:extLst>
      <p:ext uri="{BB962C8B-B14F-4D97-AF65-F5344CB8AC3E}">
        <p14:creationId xmlns:p14="http://schemas.microsoft.com/office/powerpoint/2010/main" val="22406313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16</a:t>
            </a:fld>
            <a:endParaRPr lang="en-US" altLang="en-US"/>
          </a:p>
        </p:txBody>
      </p:sp>
    </p:spTree>
    <p:extLst>
      <p:ext uri="{BB962C8B-B14F-4D97-AF65-F5344CB8AC3E}">
        <p14:creationId xmlns:p14="http://schemas.microsoft.com/office/powerpoint/2010/main" val="9695859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17</a:t>
            </a:fld>
            <a:endParaRPr lang="en-US" altLang="en-US"/>
          </a:p>
        </p:txBody>
      </p:sp>
    </p:spTree>
    <p:extLst>
      <p:ext uri="{BB962C8B-B14F-4D97-AF65-F5344CB8AC3E}">
        <p14:creationId xmlns:p14="http://schemas.microsoft.com/office/powerpoint/2010/main" val="32549725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18</a:t>
            </a:fld>
            <a:endParaRPr lang="en-US" altLang="en-US"/>
          </a:p>
        </p:txBody>
      </p:sp>
    </p:spTree>
    <p:extLst>
      <p:ext uri="{BB962C8B-B14F-4D97-AF65-F5344CB8AC3E}">
        <p14:creationId xmlns:p14="http://schemas.microsoft.com/office/powerpoint/2010/main" val="14289294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19</a:t>
            </a:fld>
            <a:endParaRPr lang="en-US" altLang="en-US"/>
          </a:p>
        </p:txBody>
      </p:sp>
    </p:spTree>
    <p:extLst>
      <p:ext uri="{BB962C8B-B14F-4D97-AF65-F5344CB8AC3E}">
        <p14:creationId xmlns:p14="http://schemas.microsoft.com/office/powerpoint/2010/main" val="16129556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20</a:t>
            </a:fld>
            <a:endParaRPr lang="en-US" altLang="en-US"/>
          </a:p>
        </p:txBody>
      </p:sp>
    </p:spTree>
    <p:extLst>
      <p:ext uri="{BB962C8B-B14F-4D97-AF65-F5344CB8AC3E}">
        <p14:creationId xmlns:p14="http://schemas.microsoft.com/office/powerpoint/2010/main" val="29548029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21</a:t>
            </a:fld>
            <a:endParaRPr lang="en-US" altLang="en-US"/>
          </a:p>
        </p:txBody>
      </p:sp>
    </p:spTree>
    <p:extLst>
      <p:ext uri="{BB962C8B-B14F-4D97-AF65-F5344CB8AC3E}">
        <p14:creationId xmlns:p14="http://schemas.microsoft.com/office/powerpoint/2010/main" val="1972307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3</a:t>
            </a:fld>
            <a:endParaRPr lang="en-US" altLang="en-US"/>
          </a:p>
        </p:txBody>
      </p:sp>
    </p:spTree>
    <p:extLst>
      <p:ext uri="{BB962C8B-B14F-4D97-AF65-F5344CB8AC3E}">
        <p14:creationId xmlns:p14="http://schemas.microsoft.com/office/powerpoint/2010/main" val="26521214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22</a:t>
            </a:fld>
            <a:endParaRPr lang="en-US" altLang="en-US"/>
          </a:p>
        </p:txBody>
      </p:sp>
    </p:spTree>
    <p:extLst>
      <p:ext uri="{BB962C8B-B14F-4D97-AF65-F5344CB8AC3E}">
        <p14:creationId xmlns:p14="http://schemas.microsoft.com/office/powerpoint/2010/main" val="40176333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23</a:t>
            </a:fld>
            <a:endParaRPr lang="en-US" altLang="en-US"/>
          </a:p>
        </p:txBody>
      </p:sp>
    </p:spTree>
    <p:extLst>
      <p:ext uri="{BB962C8B-B14F-4D97-AF65-F5344CB8AC3E}">
        <p14:creationId xmlns:p14="http://schemas.microsoft.com/office/powerpoint/2010/main" val="37483023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24</a:t>
            </a:fld>
            <a:endParaRPr lang="en-US" altLang="en-US"/>
          </a:p>
        </p:txBody>
      </p:sp>
    </p:spTree>
    <p:extLst>
      <p:ext uri="{BB962C8B-B14F-4D97-AF65-F5344CB8AC3E}">
        <p14:creationId xmlns:p14="http://schemas.microsoft.com/office/powerpoint/2010/main" val="17816818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25</a:t>
            </a:fld>
            <a:endParaRPr lang="en-US" altLang="en-US"/>
          </a:p>
        </p:txBody>
      </p:sp>
    </p:spTree>
    <p:extLst>
      <p:ext uri="{BB962C8B-B14F-4D97-AF65-F5344CB8AC3E}">
        <p14:creationId xmlns:p14="http://schemas.microsoft.com/office/powerpoint/2010/main" val="18052496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26</a:t>
            </a:fld>
            <a:endParaRPr lang="en-US" altLang="en-US"/>
          </a:p>
        </p:txBody>
      </p:sp>
    </p:spTree>
    <p:extLst>
      <p:ext uri="{BB962C8B-B14F-4D97-AF65-F5344CB8AC3E}">
        <p14:creationId xmlns:p14="http://schemas.microsoft.com/office/powerpoint/2010/main" val="14193243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4</a:t>
            </a:fld>
            <a:endParaRPr lang="en-US" altLang="en-US"/>
          </a:p>
        </p:txBody>
      </p:sp>
    </p:spTree>
    <p:extLst>
      <p:ext uri="{BB962C8B-B14F-4D97-AF65-F5344CB8AC3E}">
        <p14:creationId xmlns:p14="http://schemas.microsoft.com/office/powerpoint/2010/main" val="1330371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6</a:t>
            </a:fld>
            <a:endParaRPr lang="en-US" altLang="en-US"/>
          </a:p>
        </p:txBody>
      </p:sp>
    </p:spTree>
    <p:extLst>
      <p:ext uri="{BB962C8B-B14F-4D97-AF65-F5344CB8AC3E}">
        <p14:creationId xmlns:p14="http://schemas.microsoft.com/office/powerpoint/2010/main" val="3194774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7</a:t>
            </a:fld>
            <a:endParaRPr lang="en-US" altLang="en-US"/>
          </a:p>
        </p:txBody>
      </p:sp>
    </p:spTree>
    <p:extLst>
      <p:ext uri="{BB962C8B-B14F-4D97-AF65-F5344CB8AC3E}">
        <p14:creationId xmlns:p14="http://schemas.microsoft.com/office/powerpoint/2010/main" val="1913673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8</a:t>
            </a:fld>
            <a:endParaRPr lang="en-US" altLang="en-US"/>
          </a:p>
        </p:txBody>
      </p:sp>
    </p:spTree>
    <p:extLst>
      <p:ext uri="{BB962C8B-B14F-4D97-AF65-F5344CB8AC3E}">
        <p14:creationId xmlns:p14="http://schemas.microsoft.com/office/powerpoint/2010/main" val="29699924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9</a:t>
            </a:fld>
            <a:endParaRPr lang="en-US" altLang="en-US"/>
          </a:p>
        </p:txBody>
      </p:sp>
    </p:spTree>
    <p:extLst>
      <p:ext uri="{BB962C8B-B14F-4D97-AF65-F5344CB8AC3E}">
        <p14:creationId xmlns:p14="http://schemas.microsoft.com/office/powerpoint/2010/main" val="1099111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10</a:t>
            </a:fld>
            <a:endParaRPr lang="en-US" altLang="en-US"/>
          </a:p>
        </p:txBody>
      </p:sp>
    </p:spTree>
    <p:extLst>
      <p:ext uri="{BB962C8B-B14F-4D97-AF65-F5344CB8AC3E}">
        <p14:creationId xmlns:p14="http://schemas.microsoft.com/office/powerpoint/2010/main" val="26108720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pPr>
              <a:defRPr/>
            </a:pPr>
            <a:fld id="{C970D238-0F98-4C2A-B721-5F7A38A10129}" type="slidenum">
              <a:rPr lang="en-US" altLang="en-US" smtClean="0"/>
              <a:pPr>
                <a:defRPr/>
              </a:pPr>
              <a:t>11</a:t>
            </a:fld>
            <a:endParaRPr lang="en-US" altLang="en-US"/>
          </a:p>
        </p:txBody>
      </p:sp>
    </p:spTree>
    <p:extLst>
      <p:ext uri="{BB962C8B-B14F-4D97-AF65-F5344CB8AC3E}">
        <p14:creationId xmlns:p14="http://schemas.microsoft.com/office/powerpoint/2010/main" val="1125016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1" name="Date Placeholder 3">
            <a:extLst>
              <a:ext uri="{FF2B5EF4-FFF2-40B4-BE49-F238E27FC236}">
                <a16:creationId xmlns:a16="http://schemas.microsoft.com/office/drawing/2014/main" id="{8C409D65-BFE6-4F91-840A-54BD859050F8}"/>
              </a:ext>
            </a:extLst>
          </p:cNvPr>
          <p:cNvSpPr>
            <a:spLocks noGrp="1"/>
          </p:cNvSpPr>
          <p:nvPr>
            <p:ph type="dt" sz="half" idx="10"/>
          </p:nvPr>
        </p:nvSpPr>
        <p:spPr>
          <a:xfrm>
            <a:off x="457200" y="6356350"/>
            <a:ext cx="2133600" cy="365125"/>
          </a:xfrm>
        </p:spPr>
        <p:txBody>
          <a:bodyPr/>
          <a:lstStyle>
            <a:lvl1pPr>
              <a:defRPr/>
            </a:lvl1pPr>
          </a:lstStyle>
          <a:p>
            <a:pPr>
              <a:defRPr/>
            </a:pPr>
            <a:fld id="{530582E2-0013-446E-AD3A-DDAD8E6F9673}" type="datetimeFigureOut">
              <a:rPr lang="en-US" smtClean="0"/>
              <a:pPr>
                <a:defRPr/>
              </a:pPr>
              <a:t>5/15/2021</a:t>
            </a:fld>
            <a:endParaRPr lang="en-US"/>
          </a:p>
        </p:txBody>
      </p:sp>
      <p:sp>
        <p:nvSpPr>
          <p:cNvPr id="22" name="Footer Placeholder 4">
            <a:extLst>
              <a:ext uri="{FF2B5EF4-FFF2-40B4-BE49-F238E27FC236}">
                <a16:creationId xmlns:a16="http://schemas.microsoft.com/office/drawing/2014/main" id="{38F14051-0788-4A56-835A-609BE0DD2B8F}"/>
              </a:ext>
            </a:extLst>
          </p:cNvPr>
          <p:cNvSpPr>
            <a:spLocks noGrp="1"/>
          </p:cNvSpPr>
          <p:nvPr>
            <p:ph type="ftr" sz="quarter" idx="11"/>
          </p:nvPr>
        </p:nvSpPr>
        <p:spPr>
          <a:xfrm>
            <a:off x="3124200" y="6356350"/>
            <a:ext cx="2895600" cy="365125"/>
          </a:xfrm>
        </p:spPr>
        <p:txBody>
          <a:bodyPr/>
          <a:lstStyle>
            <a:lvl1pPr>
              <a:defRPr/>
            </a:lvl1pPr>
          </a:lstStyle>
          <a:p>
            <a:pPr>
              <a:defRPr/>
            </a:pPr>
            <a:endParaRPr lang="en-US"/>
          </a:p>
        </p:txBody>
      </p:sp>
      <p:sp>
        <p:nvSpPr>
          <p:cNvPr id="23" name="Slide Number Placeholder 5">
            <a:extLst>
              <a:ext uri="{FF2B5EF4-FFF2-40B4-BE49-F238E27FC236}">
                <a16:creationId xmlns:a16="http://schemas.microsoft.com/office/drawing/2014/main" id="{1217C865-D1FE-4951-9B3C-8A89D156BA08}"/>
              </a:ext>
            </a:extLst>
          </p:cNvPr>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6E850A7D-D127-4026-9845-08FECBC925E0}" type="slidenum">
              <a:rPr lang="en-US" altLang="en-US"/>
              <a:pPr>
                <a:defRPr/>
              </a:pPr>
              <a:t>‹#›</a:t>
            </a:fld>
            <a:endParaRPr lang="en-US" altLang="en-US"/>
          </a:p>
        </p:txBody>
      </p:sp>
    </p:spTree>
    <p:extLst>
      <p:ext uri="{BB962C8B-B14F-4D97-AF65-F5344CB8AC3E}">
        <p14:creationId xmlns:p14="http://schemas.microsoft.com/office/powerpoint/2010/main" val="2155219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0712DD-0C54-4F7F-9CF3-5EBC82797543}"/>
              </a:ext>
            </a:extLst>
          </p:cNvPr>
          <p:cNvSpPr>
            <a:spLocks noGrp="1"/>
          </p:cNvSpPr>
          <p:nvPr>
            <p:ph type="dt" sz="half" idx="10"/>
          </p:nvPr>
        </p:nvSpPr>
        <p:spPr/>
        <p:txBody>
          <a:bodyPr/>
          <a:lstStyle>
            <a:lvl1pPr>
              <a:defRPr/>
            </a:lvl1pPr>
          </a:lstStyle>
          <a:p>
            <a:pPr>
              <a:defRPr/>
            </a:pPr>
            <a:fld id="{1C6BD8A2-EAA1-4545-A06F-362B863269C2}" type="datetimeFigureOut">
              <a:rPr lang="en-US" smtClean="0"/>
              <a:pPr>
                <a:defRPr/>
              </a:pPr>
              <a:t>5/15/2021</a:t>
            </a:fld>
            <a:endParaRPr lang="en-US"/>
          </a:p>
        </p:txBody>
      </p:sp>
      <p:sp>
        <p:nvSpPr>
          <p:cNvPr id="5" name="Footer Placeholder 4">
            <a:extLst>
              <a:ext uri="{FF2B5EF4-FFF2-40B4-BE49-F238E27FC236}">
                <a16:creationId xmlns:a16="http://schemas.microsoft.com/office/drawing/2014/main" id="{2C25385B-C3AB-4564-AE56-10E81920A19A}"/>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DCC7BAD2-FDF1-46C1-88B1-D461CBAE84D5}"/>
              </a:ext>
            </a:extLst>
          </p:cNvPr>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AC5FEB94-C388-41C0-A1E9-081330864FDB}" type="slidenum">
              <a:rPr lang="en-US" altLang="en-US"/>
              <a:pPr>
                <a:defRPr/>
              </a:pPr>
              <a:t>‹#›</a:t>
            </a:fld>
            <a:endParaRPr lang="en-US" altLang="en-US"/>
          </a:p>
        </p:txBody>
      </p:sp>
    </p:spTree>
    <p:extLst>
      <p:ext uri="{BB962C8B-B14F-4D97-AF65-F5344CB8AC3E}">
        <p14:creationId xmlns:p14="http://schemas.microsoft.com/office/powerpoint/2010/main" val="3770390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88D8C5-4FB9-400E-805D-E248A74E87B6}"/>
              </a:ext>
            </a:extLst>
          </p:cNvPr>
          <p:cNvSpPr>
            <a:spLocks noGrp="1"/>
          </p:cNvSpPr>
          <p:nvPr>
            <p:ph type="dt" sz="half" idx="10"/>
          </p:nvPr>
        </p:nvSpPr>
        <p:spPr/>
        <p:txBody>
          <a:bodyPr/>
          <a:lstStyle>
            <a:lvl1pPr>
              <a:defRPr/>
            </a:lvl1pPr>
          </a:lstStyle>
          <a:p>
            <a:pPr>
              <a:defRPr/>
            </a:pPr>
            <a:fld id="{0C114947-5622-4D50-96BB-BFC538541EB8}" type="datetimeFigureOut">
              <a:rPr lang="en-US" smtClean="0"/>
              <a:pPr>
                <a:defRPr/>
              </a:pPr>
              <a:t>5/15/2021</a:t>
            </a:fld>
            <a:endParaRPr lang="en-US"/>
          </a:p>
        </p:txBody>
      </p:sp>
      <p:sp>
        <p:nvSpPr>
          <p:cNvPr id="5" name="Footer Placeholder 4">
            <a:extLst>
              <a:ext uri="{FF2B5EF4-FFF2-40B4-BE49-F238E27FC236}">
                <a16:creationId xmlns:a16="http://schemas.microsoft.com/office/drawing/2014/main" id="{8B2C041A-CA38-4B33-832D-7E1F54855CE4}"/>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09EC6A6-103F-4404-AEEB-B8ED494A26D5}"/>
              </a:ext>
            </a:extLst>
          </p:cNvPr>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A662AA73-5B7C-405E-A34F-2E943402823A}" type="slidenum">
              <a:rPr lang="en-US" altLang="en-US"/>
              <a:pPr>
                <a:defRPr/>
              </a:pPr>
              <a:t>‹#›</a:t>
            </a:fld>
            <a:endParaRPr lang="en-US" altLang="en-US"/>
          </a:p>
        </p:txBody>
      </p:sp>
    </p:spTree>
    <p:extLst>
      <p:ext uri="{BB962C8B-B14F-4D97-AF65-F5344CB8AC3E}">
        <p14:creationId xmlns:p14="http://schemas.microsoft.com/office/powerpoint/2010/main" val="2525003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B0429D-E41A-4604-9108-4ADDE626170F}"/>
              </a:ext>
            </a:extLst>
          </p:cNvPr>
          <p:cNvSpPr>
            <a:spLocks noGrp="1"/>
          </p:cNvSpPr>
          <p:nvPr>
            <p:ph type="dt" sz="half" idx="10"/>
          </p:nvPr>
        </p:nvSpPr>
        <p:spPr/>
        <p:txBody>
          <a:bodyPr/>
          <a:lstStyle>
            <a:lvl1pPr>
              <a:defRPr/>
            </a:lvl1pPr>
          </a:lstStyle>
          <a:p>
            <a:pPr>
              <a:defRPr/>
            </a:pPr>
            <a:fld id="{25025F55-3D72-4357-BD5A-EE4860E58922}" type="datetimeFigureOut">
              <a:rPr lang="en-US" smtClean="0"/>
              <a:pPr>
                <a:defRPr/>
              </a:pPr>
              <a:t>5/15/2021</a:t>
            </a:fld>
            <a:endParaRPr lang="en-US"/>
          </a:p>
        </p:txBody>
      </p:sp>
      <p:sp>
        <p:nvSpPr>
          <p:cNvPr id="5" name="Footer Placeholder 4">
            <a:extLst>
              <a:ext uri="{FF2B5EF4-FFF2-40B4-BE49-F238E27FC236}">
                <a16:creationId xmlns:a16="http://schemas.microsoft.com/office/drawing/2014/main" id="{CB2B160C-3A0C-45CA-8CF1-7F59D87EBB58}"/>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E0EFA46-6815-445F-9DE3-0E642FC2D312}"/>
              </a:ext>
            </a:extLst>
          </p:cNvPr>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191F7B8A-31E6-450A-9CE0-67D6B7B4532E}" type="slidenum">
              <a:rPr lang="en-US" altLang="en-US"/>
              <a:pPr>
                <a:defRPr/>
              </a:pPr>
              <a:t>‹#›</a:t>
            </a:fld>
            <a:endParaRPr lang="en-US" altLang="en-US"/>
          </a:p>
        </p:txBody>
      </p:sp>
    </p:spTree>
    <p:extLst>
      <p:ext uri="{BB962C8B-B14F-4D97-AF65-F5344CB8AC3E}">
        <p14:creationId xmlns:p14="http://schemas.microsoft.com/office/powerpoint/2010/main" val="73346470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CDF0AA-BFB0-4D46-A84C-94C3C6950997}"/>
              </a:ext>
            </a:extLst>
          </p:cNvPr>
          <p:cNvSpPr>
            <a:spLocks noGrp="1"/>
          </p:cNvSpPr>
          <p:nvPr>
            <p:ph type="dt" sz="half" idx="10"/>
          </p:nvPr>
        </p:nvSpPr>
        <p:spPr/>
        <p:txBody>
          <a:bodyPr/>
          <a:lstStyle>
            <a:lvl1pPr>
              <a:defRPr/>
            </a:lvl1pPr>
          </a:lstStyle>
          <a:p>
            <a:pPr>
              <a:defRPr/>
            </a:pPr>
            <a:fld id="{530582E2-0013-446E-AD3A-DDAD8E6F9673}" type="datetimeFigureOut">
              <a:rPr lang="en-US" smtClean="0"/>
              <a:pPr>
                <a:defRPr/>
              </a:pPr>
              <a:t>5/15/2021</a:t>
            </a:fld>
            <a:endParaRPr lang="en-US"/>
          </a:p>
        </p:txBody>
      </p:sp>
      <p:sp>
        <p:nvSpPr>
          <p:cNvPr id="5" name="Footer Placeholder 4">
            <a:extLst>
              <a:ext uri="{FF2B5EF4-FFF2-40B4-BE49-F238E27FC236}">
                <a16:creationId xmlns:a16="http://schemas.microsoft.com/office/drawing/2014/main" id="{45550A4D-6EF9-4FC6-AD23-F0BB16FD9CB6}"/>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C86363DF-A03C-4E34-8FFE-53B40DE45041}"/>
              </a:ext>
            </a:extLst>
          </p:cNvPr>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6E850A7D-D127-4026-9845-08FECBC925E0}" type="slidenum">
              <a:rPr lang="en-US" altLang="en-US"/>
              <a:pPr>
                <a:defRPr/>
              </a:pPr>
              <a:t>‹#›</a:t>
            </a:fld>
            <a:endParaRPr lang="en-US" altLang="en-US"/>
          </a:p>
        </p:txBody>
      </p:sp>
    </p:spTree>
    <p:extLst>
      <p:ext uri="{BB962C8B-B14F-4D97-AF65-F5344CB8AC3E}">
        <p14:creationId xmlns:p14="http://schemas.microsoft.com/office/powerpoint/2010/main" val="37983534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DC3E7107-7202-46C3-946A-1CABC91C30CF}"/>
              </a:ext>
            </a:extLst>
          </p:cNvPr>
          <p:cNvSpPr>
            <a:spLocks noGrp="1"/>
          </p:cNvSpPr>
          <p:nvPr>
            <p:ph type="dt" sz="half" idx="10"/>
          </p:nvPr>
        </p:nvSpPr>
        <p:spPr/>
        <p:txBody>
          <a:bodyPr/>
          <a:lstStyle>
            <a:lvl1pPr>
              <a:defRPr/>
            </a:lvl1pPr>
          </a:lstStyle>
          <a:p>
            <a:pPr>
              <a:defRPr/>
            </a:pPr>
            <a:fld id="{977FBC30-4C87-46BA-AC1E-255DE79E27A3}" type="datetimeFigureOut">
              <a:rPr lang="en-US" smtClean="0"/>
              <a:pPr>
                <a:defRPr/>
              </a:pPr>
              <a:t>5/15/2021</a:t>
            </a:fld>
            <a:endParaRPr lang="en-US"/>
          </a:p>
        </p:txBody>
      </p:sp>
      <p:sp>
        <p:nvSpPr>
          <p:cNvPr id="6" name="Footer Placeholder 4">
            <a:extLst>
              <a:ext uri="{FF2B5EF4-FFF2-40B4-BE49-F238E27FC236}">
                <a16:creationId xmlns:a16="http://schemas.microsoft.com/office/drawing/2014/main" id="{40DC5CB3-E2AF-4F6D-A11E-380080779B4F}"/>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8DA4D25E-8A82-4D37-87F2-EF267207E167}"/>
              </a:ext>
            </a:extLst>
          </p:cNvPr>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8E2F7E33-9F36-49C9-9866-B60A3F888CDA}" type="slidenum">
              <a:rPr lang="en-US" altLang="en-US"/>
              <a:pPr>
                <a:defRPr/>
              </a:pPr>
              <a:t>‹#›</a:t>
            </a:fld>
            <a:endParaRPr lang="en-US" altLang="en-US"/>
          </a:p>
        </p:txBody>
      </p:sp>
    </p:spTree>
    <p:extLst>
      <p:ext uri="{BB962C8B-B14F-4D97-AF65-F5344CB8AC3E}">
        <p14:creationId xmlns:p14="http://schemas.microsoft.com/office/powerpoint/2010/main" val="3761407574"/>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Garamond" panose="02020404030301010803" pitchFamily="18" charset="0"/>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atin typeface="Garamond" panose="02020404030301010803"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atin typeface="Garamond" panose="02020404030301010803" pitchFamily="18" charset="0"/>
              </a:defRPr>
            </a:lvl1pPr>
            <a:lvl2pPr>
              <a:defRPr sz="2000">
                <a:latin typeface="Garamond" panose="02020404030301010803" pitchFamily="18" charset="0"/>
              </a:defRPr>
            </a:lvl2pPr>
            <a:lvl3pPr>
              <a:defRPr sz="1800">
                <a:latin typeface="Garamond" panose="02020404030301010803" pitchFamily="18" charset="0"/>
              </a:defRPr>
            </a:lvl3pPr>
            <a:lvl4pPr>
              <a:defRPr sz="1600">
                <a:latin typeface="Garamond" panose="02020404030301010803" pitchFamily="18" charset="0"/>
              </a:defRPr>
            </a:lvl4pPr>
            <a:lvl5pPr>
              <a:defRPr sz="1600">
                <a:latin typeface="Garamond" panose="02020404030301010803" pitchFamily="18"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atin typeface="Garamond" panose="02020404030301010803"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atin typeface="Garamond" panose="02020404030301010803" pitchFamily="18" charset="0"/>
              </a:defRPr>
            </a:lvl1pPr>
            <a:lvl2pPr>
              <a:defRPr sz="2000">
                <a:latin typeface="Garamond" panose="02020404030301010803" pitchFamily="18" charset="0"/>
              </a:defRPr>
            </a:lvl2pPr>
            <a:lvl3pPr>
              <a:defRPr sz="1800">
                <a:latin typeface="Garamond" panose="02020404030301010803" pitchFamily="18" charset="0"/>
              </a:defRPr>
            </a:lvl3pPr>
            <a:lvl4pPr>
              <a:defRPr sz="1600">
                <a:latin typeface="Garamond" panose="02020404030301010803" pitchFamily="18" charset="0"/>
              </a:defRPr>
            </a:lvl4pPr>
            <a:lvl5pPr>
              <a:defRPr sz="1600">
                <a:latin typeface="Garamond" panose="02020404030301010803" pitchFamily="18"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EB26FF56-7C5D-443B-ABB0-7D2E7FA5F665}"/>
              </a:ext>
            </a:extLst>
          </p:cNvPr>
          <p:cNvSpPr>
            <a:spLocks noGrp="1"/>
          </p:cNvSpPr>
          <p:nvPr>
            <p:ph type="dt" sz="half" idx="10"/>
          </p:nvPr>
        </p:nvSpPr>
        <p:spPr/>
        <p:txBody>
          <a:bodyPr/>
          <a:lstStyle>
            <a:lvl1pPr>
              <a:defRPr>
                <a:latin typeface="Garamond" panose="02020404030301010803" pitchFamily="18" charset="0"/>
              </a:defRPr>
            </a:lvl1pPr>
          </a:lstStyle>
          <a:p>
            <a:pPr>
              <a:defRPr/>
            </a:pPr>
            <a:fld id="{8855DB52-CDAF-49BA-9BDC-007C867AF565}" type="datetimeFigureOut">
              <a:rPr lang="en-US" smtClean="0"/>
              <a:pPr>
                <a:defRPr/>
              </a:pPr>
              <a:t>5/15/2021</a:t>
            </a:fld>
            <a:endParaRPr lang="en-US"/>
          </a:p>
        </p:txBody>
      </p:sp>
      <p:sp>
        <p:nvSpPr>
          <p:cNvPr id="8" name="Footer Placeholder 4">
            <a:extLst>
              <a:ext uri="{FF2B5EF4-FFF2-40B4-BE49-F238E27FC236}">
                <a16:creationId xmlns:a16="http://schemas.microsoft.com/office/drawing/2014/main" id="{F314072A-294B-4CDF-907F-FF3D56D37DDC}"/>
              </a:ext>
            </a:extLst>
          </p:cNvPr>
          <p:cNvSpPr>
            <a:spLocks noGrp="1"/>
          </p:cNvSpPr>
          <p:nvPr>
            <p:ph type="ftr" sz="quarter" idx="11"/>
          </p:nvPr>
        </p:nvSpPr>
        <p:spPr/>
        <p:txBody>
          <a:bodyPr/>
          <a:lstStyle>
            <a:lvl1pPr>
              <a:defRPr>
                <a:latin typeface="Garamond" panose="02020404030301010803" pitchFamily="18" charset="0"/>
              </a:defRPr>
            </a:lvl1pPr>
          </a:lstStyle>
          <a:p>
            <a:pPr>
              <a:defRPr/>
            </a:pPr>
            <a:endParaRPr lang="en-US"/>
          </a:p>
        </p:txBody>
      </p:sp>
      <p:sp>
        <p:nvSpPr>
          <p:cNvPr id="9" name="Slide Number Placeholder 5">
            <a:extLst>
              <a:ext uri="{FF2B5EF4-FFF2-40B4-BE49-F238E27FC236}">
                <a16:creationId xmlns:a16="http://schemas.microsoft.com/office/drawing/2014/main" id="{792F10A5-21D9-4FE4-8DF6-920B3753CA26}"/>
              </a:ext>
            </a:extLst>
          </p:cNvPr>
          <p:cNvSpPr>
            <a:spLocks noGrp="1"/>
          </p:cNvSpPr>
          <p:nvPr>
            <p:ph type="sldNum" sz="quarter" idx="12"/>
          </p:nvPr>
        </p:nvSpPr>
        <p:spPr>
          <a:xfrm>
            <a:off x="6553200" y="6356350"/>
            <a:ext cx="2133600" cy="365125"/>
          </a:xfrm>
          <a:prstGeom prst="rect">
            <a:avLst/>
          </a:prstGeom>
        </p:spPr>
        <p:txBody>
          <a:bodyPr/>
          <a:lstStyle>
            <a:lvl1pPr>
              <a:defRPr>
                <a:latin typeface="Garamond" panose="02020404030301010803" pitchFamily="18" charset="0"/>
              </a:defRPr>
            </a:lvl1pPr>
          </a:lstStyle>
          <a:p>
            <a:pPr>
              <a:defRPr/>
            </a:pPr>
            <a:fld id="{D70A49CA-34CB-42B7-AD82-84CE85FDEC56}" type="slidenum">
              <a:rPr lang="en-US" altLang="en-US" smtClean="0"/>
              <a:pPr>
                <a:defRPr/>
              </a:pPr>
              <a:t>‹#›</a:t>
            </a:fld>
            <a:endParaRPr lang="en-US" altLang="en-US"/>
          </a:p>
        </p:txBody>
      </p:sp>
    </p:spTree>
    <p:extLst>
      <p:ext uri="{BB962C8B-B14F-4D97-AF65-F5344CB8AC3E}">
        <p14:creationId xmlns:p14="http://schemas.microsoft.com/office/powerpoint/2010/main" val="165234297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Garamond" panose="02020404030301010803" pitchFamily="18" charset="0"/>
              </a:defRPr>
            </a:lvl1pPr>
          </a:lstStyle>
          <a:p>
            <a:r>
              <a:rPr lang="en-US"/>
              <a:t>Click to edit Master title style</a:t>
            </a:r>
          </a:p>
        </p:txBody>
      </p:sp>
      <p:sp>
        <p:nvSpPr>
          <p:cNvPr id="3" name="Date Placeholder 3">
            <a:extLst>
              <a:ext uri="{FF2B5EF4-FFF2-40B4-BE49-F238E27FC236}">
                <a16:creationId xmlns:a16="http://schemas.microsoft.com/office/drawing/2014/main" id="{3CC8E641-0726-4D56-9EA6-7D3D3CBB43CD}"/>
              </a:ext>
            </a:extLst>
          </p:cNvPr>
          <p:cNvSpPr>
            <a:spLocks noGrp="1"/>
          </p:cNvSpPr>
          <p:nvPr>
            <p:ph type="dt" sz="half" idx="10"/>
          </p:nvPr>
        </p:nvSpPr>
        <p:spPr/>
        <p:txBody>
          <a:bodyPr/>
          <a:lstStyle>
            <a:lvl1pPr>
              <a:defRPr>
                <a:latin typeface="Garamond" panose="02020404030301010803" pitchFamily="18" charset="0"/>
              </a:defRPr>
            </a:lvl1pPr>
          </a:lstStyle>
          <a:p>
            <a:pPr>
              <a:defRPr/>
            </a:pPr>
            <a:fld id="{4FEB9000-6B3E-4425-8BC8-AF34814699F9}" type="datetimeFigureOut">
              <a:rPr lang="en-US" smtClean="0"/>
              <a:pPr>
                <a:defRPr/>
              </a:pPr>
              <a:t>5/15/2021</a:t>
            </a:fld>
            <a:endParaRPr lang="en-US"/>
          </a:p>
        </p:txBody>
      </p:sp>
      <p:sp>
        <p:nvSpPr>
          <p:cNvPr id="4" name="Footer Placeholder 4">
            <a:extLst>
              <a:ext uri="{FF2B5EF4-FFF2-40B4-BE49-F238E27FC236}">
                <a16:creationId xmlns:a16="http://schemas.microsoft.com/office/drawing/2014/main" id="{DFF74224-94DF-4475-B9CA-5AB87FA73C26}"/>
              </a:ext>
            </a:extLst>
          </p:cNvPr>
          <p:cNvSpPr>
            <a:spLocks noGrp="1"/>
          </p:cNvSpPr>
          <p:nvPr>
            <p:ph type="ftr" sz="quarter" idx="11"/>
          </p:nvPr>
        </p:nvSpPr>
        <p:spPr/>
        <p:txBody>
          <a:bodyPr/>
          <a:lstStyle>
            <a:lvl1pPr>
              <a:defRPr>
                <a:latin typeface="Garamond" panose="02020404030301010803" pitchFamily="18" charset="0"/>
              </a:defRPr>
            </a:lvl1pPr>
          </a:lstStyle>
          <a:p>
            <a:pPr>
              <a:defRPr/>
            </a:pPr>
            <a:endParaRPr lang="en-US"/>
          </a:p>
        </p:txBody>
      </p:sp>
      <p:sp>
        <p:nvSpPr>
          <p:cNvPr id="5" name="Slide Number Placeholder 5">
            <a:extLst>
              <a:ext uri="{FF2B5EF4-FFF2-40B4-BE49-F238E27FC236}">
                <a16:creationId xmlns:a16="http://schemas.microsoft.com/office/drawing/2014/main" id="{07E01A90-8035-49C6-966D-9AFEBB3D9A3E}"/>
              </a:ext>
            </a:extLst>
          </p:cNvPr>
          <p:cNvSpPr>
            <a:spLocks noGrp="1"/>
          </p:cNvSpPr>
          <p:nvPr>
            <p:ph type="sldNum" sz="quarter" idx="12"/>
          </p:nvPr>
        </p:nvSpPr>
        <p:spPr>
          <a:xfrm>
            <a:off x="6553200" y="6356350"/>
            <a:ext cx="2133600" cy="365125"/>
          </a:xfrm>
          <a:prstGeom prst="rect">
            <a:avLst/>
          </a:prstGeom>
        </p:spPr>
        <p:txBody>
          <a:bodyPr/>
          <a:lstStyle>
            <a:lvl1pPr>
              <a:defRPr>
                <a:latin typeface="Garamond" panose="02020404030301010803" pitchFamily="18" charset="0"/>
              </a:defRPr>
            </a:lvl1pPr>
          </a:lstStyle>
          <a:p>
            <a:pPr>
              <a:defRPr/>
            </a:pPr>
            <a:fld id="{DE626255-A0B8-4796-AB75-8A14CAA2DB2C}" type="slidenum">
              <a:rPr lang="en-US" altLang="en-US" smtClean="0"/>
              <a:pPr>
                <a:defRPr/>
              </a:pPr>
              <a:t>‹#›</a:t>
            </a:fld>
            <a:endParaRPr lang="en-US" altLang="en-US"/>
          </a:p>
        </p:txBody>
      </p:sp>
    </p:spTree>
    <p:extLst>
      <p:ext uri="{BB962C8B-B14F-4D97-AF65-F5344CB8AC3E}">
        <p14:creationId xmlns:p14="http://schemas.microsoft.com/office/powerpoint/2010/main" val="9278831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88A421CC-6F78-45F9-845F-A2ABAA7CD2D9}"/>
              </a:ext>
            </a:extLst>
          </p:cNvPr>
          <p:cNvSpPr>
            <a:spLocks noGrp="1"/>
          </p:cNvSpPr>
          <p:nvPr>
            <p:ph type="dt" sz="half" idx="10"/>
          </p:nvPr>
        </p:nvSpPr>
        <p:spPr/>
        <p:txBody>
          <a:bodyPr/>
          <a:lstStyle>
            <a:lvl1pPr>
              <a:defRPr/>
            </a:lvl1pPr>
          </a:lstStyle>
          <a:p>
            <a:pPr>
              <a:defRPr/>
            </a:pPr>
            <a:fld id="{55603E06-2889-4AC0-8CA1-D1F5A26ADE65}" type="datetimeFigureOut">
              <a:rPr lang="en-US" smtClean="0"/>
              <a:pPr>
                <a:defRPr/>
              </a:pPr>
              <a:t>5/15/2021</a:t>
            </a:fld>
            <a:endParaRPr lang="en-US"/>
          </a:p>
        </p:txBody>
      </p:sp>
      <p:sp>
        <p:nvSpPr>
          <p:cNvPr id="3" name="Footer Placeholder 4">
            <a:extLst>
              <a:ext uri="{FF2B5EF4-FFF2-40B4-BE49-F238E27FC236}">
                <a16:creationId xmlns:a16="http://schemas.microsoft.com/office/drawing/2014/main" id="{44066702-63AF-4A9E-A7A4-D41D10BE96F3}"/>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45F94715-EE12-4204-BCB6-8449D28D091A}"/>
              </a:ext>
            </a:extLst>
          </p:cNvPr>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3D92AFEE-ED35-4CCC-A490-374C8E8294D0}" type="slidenum">
              <a:rPr lang="en-US" altLang="en-US"/>
              <a:pPr>
                <a:defRPr/>
              </a:pPr>
              <a:t>‹#›</a:t>
            </a:fld>
            <a:endParaRPr lang="en-US" altLang="en-US"/>
          </a:p>
        </p:txBody>
      </p:sp>
    </p:spTree>
    <p:extLst>
      <p:ext uri="{BB962C8B-B14F-4D97-AF65-F5344CB8AC3E}">
        <p14:creationId xmlns:p14="http://schemas.microsoft.com/office/powerpoint/2010/main" val="4228003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atin typeface="Garamond" panose="02020404030301010803" pitchFamily="18" charset="0"/>
              </a:defRPr>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atin typeface="Garamond" panose="02020404030301010803" pitchFamily="18" charset="0"/>
              </a:defRPr>
            </a:lvl1pPr>
            <a:lvl2pPr>
              <a:defRPr sz="2800">
                <a:latin typeface="Garamond" panose="02020404030301010803" pitchFamily="18" charset="0"/>
              </a:defRPr>
            </a:lvl2pPr>
            <a:lvl3pPr>
              <a:defRPr sz="2400">
                <a:latin typeface="Garamond" panose="02020404030301010803" pitchFamily="18" charset="0"/>
              </a:defRPr>
            </a:lvl3pPr>
            <a:lvl4pPr>
              <a:defRPr sz="2000">
                <a:latin typeface="Garamond" panose="02020404030301010803" pitchFamily="18" charset="0"/>
              </a:defRPr>
            </a:lvl4pPr>
            <a:lvl5pPr>
              <a:defRPr sz="2000">
                <a:latin typeface="Garamond" panose="02020404030301010803" pitchFamily="18"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atin typeface="Garamond" panose="02020404030301010803" pitchFamily="18"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751C64BB-0646-4CBB-BEDD-02E212837720}"/>
              </a:ext>
            </a:extLst>
          </p:cNvPr>
          <p:cNvSpPr>
            <a:spLocks noGrp="1"/>
          </p:cNvSpPr>
          <p:nvPr>
            <p:ph type="dt" sz="half" idx="10"/>
          </p:nvPr>
        </p:nvSpPr>
        <p:spPr/>
        <p:txBody>
          <a:bodyPr/>
          <a:lstStyle>
            <a:lvl1pPr>
              <a:defRPr>
                <a:latin typeface="Garamond" panose="02020404030301010803" pitchFamily="18" charset="0"/>
              </a:defRPr>
            </a:lvl1pPr>
          </a:lstStyle>
          <a:p>
            <a:pPr>
              <a:defRPr/>
            </a:pPr>
            <a:fld id="{66E5F617-1FF9-4880-9874-1E1ED2EAFA88}" type="datetimeFigureOut">
              <a:rPr lang="en-US" smtClean="0"/>
              <a:pPr>
                <a:defRPr/>
              </a:pPr>
              <a:t>5/15/2021</a:t>
            </a:fld>
            <a:endParaRPr lang="en-US"/>
          </a:p>
        </p:txBody>
      </p:sp>
      <p:sp>
        <p:nvSpPr>
          <p:cNvPr id="6" name="Footer Placeholder 4">
            <a:extLst>
              <a:ext uri="{FF2B5EF4-FFF2-40B4-BE49-F238E27FC236}">
                <a16:creationId xmlns:a16="http://schemas.microsoft.com/office/drawing/2014/main" id="{22A1B8D1-8E17-47BA-B11D-7216D39296E3}"/>
              </a:ext>
            </a:extLst>
          </p:cNvPr>
          <p:cNvSpPr>
            <a:spLocks noGrp="1"/>
          </p:cNvSpPr>
          <p:nvPr>
            <p:ph type="ftr" sz="quarter" idx="11"/>
          </p:nvPr>
        </p:nvSpPr>
        <p:spPr/>
        <p:txBody>
          <a:bodyPr/>
          <a:lstStyle>
            <a:lvl1pPr>
              <a:defRPr>
                <a:latin typeface="Garamond" panose="02020404030301010803" pitchFamily="18" charset="0"/>
              </a:defRPr>
            </a:lvl1pPr>
          </a:lstStyle>
          <a:p>
            <a:pPr>
              <a:defRPr/>
            </a:pPr>
            <a:endParaRPr lang="en-US"/>
          </a:p>
        </p:txBody>
      </p:sp>
      <p:sp>
        <p:nvSpPr>
          <p:cNvPr id="7" name="Slide Number Placeholder 5">
            <a:extLst>
              <a:ext uri="{FF2B5EF4-FFF2-40B4-BE49-F238E27FC236}">
                <a16:creationId xmlns:a16="http://schemas.microsoft.com/office/drawing/2014/main" id="{6D7C81EE-34A7-453D-BB49-9F39BEC53747}"/>
              </a:ext>
            </a:extLst>
          </p:cNvPr>
          <p:cNvSpPr>
            <a:spLocks noGrp="1"/>
          </p:cNvSpPr>
          <p:nvPr>
            <p:ph type="sldNum" sz="quarter" idx="12"/>
          </p:nvPr>
        </p:nvSpPr>
        <p:spPr>
          <a:xfrm>
            <a:off x="6553200" y="6356350"/>
            <a:ext cx="2133600" cy="365125"/>
          </a:xfrm>
          <a:prstGeom prst="rect">
            <a:avLst/>
          </a:prstGeom>
        </p:spPr>
        <p:txBody>
          <a:bodyPr/>
          <a:lstStyle>
            <a:lvl1pPr>
              <a:defRPr>
                <a:latin typeface="Garamond" panose="02020404030301010803" pitchFamily="18" charset="0"/>
              </a:defRPr>
            </a:lvl1pPr>
          </a:lstStyle>
          <a:p>
            <a:pPr>
              <a:defRPr/>
            </a:pPr>
            <a:fld id="{64FAE7C6-9331-41CA-8756-B8C4B06E476E}" type="slidenum">
              <a:rPr lang="en-US" altLang="en-US" smtClean="0"/>
              <a:pPr>
                <a:defRPr/>
              </a:pPr>
              <a:t>‹#›</a:t>
            </a:fld>
            <a:endParaRPr lang="en-US" altLang="en-US"/>
          </a:p>
        </p:txBody>
      </p:sp>
    </p:spTree>
    <p:extLst>
      <p:ext uri="{BB962C8B-B14F-4D97-AF65-F5344CB8AC3E}">
        <p14:creationId xmlns:p14="http://schemas.microsoft.com/office/powerpoint/2010/main" val="37362783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9F536FE6-EFBF-4446-9CBA-EB9EB924FE0B}"/>
              </a:ext>
            </a:extLst>
          </p:cNvPr>
          <p:cNvSpPr>
            <a:spLocks noGrp="1"/>
          </p:cNvSpPr>
          <p:nvPr>
            <p:ph type="dt" sz="half" idx="10"/>
          </p:nvPr>
        </p:nvSpPr>
        <p:spPr/>
        <p:txBody>
          <a:bodyPr/>
          <a:lstStyle>
            <a:lvl1pPr>
              <a:defRPr/>
            </a:lvl1pPr>
          </a:lstStyle>
          <a:p>
            <a:pPr>
              <a:defRPr/>
            </a:pPr>
            <a:fld id="{9B528F7D-EBBC-42EB-A974-3F122CA0E1F8}" type="datetimeFigureOut">
              <a:rPr lang="en-US" smtClean="0"/>
              <a:pPr>
                <a:defRPr/>
              </a:pPr>
              <a:t>5/15/2021</a:t>
            </a:fld>
            <a:endParaRPr lang="en-US"/>
          </a:p>
        </p:txBody>
      </p:sp>
      <p:sp>
        <p:nvSpPr>
          <p:cNvPr id="6" name="Footer Placeholder 4">
            <a:extLst>
              <a:ext uri="{FF2B5EF4-FFF2-40B4-BE49-F238E27FC236}">
                <a16:creationId xmlns:a16="http://schemas.microsoft.com/office/drawing/2014/main" id="{BEB21B1C-6A71-4954-AE6C-716D1F08EC28}"/>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F05103D0-3233-4C73-AEFE-106F857059FA}"/>
              </a:ext>
            </a:extLst>
          </p:cNvPr>
          <p:cNvSpPr>
            <a:spLocks noGrp="1"/>
          </p:cNvSpPr>
          <p:nvPr>
            <p:ph type="sldNum" sz="quarter" idx="12"/>
          </p:nvPr>
        </p:nvSpPr>
        <p:spPr>
          <a:xfrm>
            <a:off x="6553200" y="6356350"/>
            <a:ext cx="2133600" cy="365125"/>
          </a:xfrm>
          <a:prstGeom prst="rect">
            <a:avLst/>
          </a:prstGeom>
        </p:spPr>
        <p:txBody>
          <a:bodyPr/>
          <a:lstStyle>
            <a:lvl1pPr>
              <a:defRPr/>
            </a:lvl1pPr>
          </a:lstStyle>
          <a:p>
            <a:pPr>
              <a:defRPr/>
            </a:pPr>
            <a:fld id="{E039F595-82A8-493E-9747-5D70871BFFFB}" type="slidenum">
              <a:rPr lang="en-US" altLang="en-US"/>
              <a:pPr>
                <a:defRPr/>
              </a:pPr>
              <a:t>‹#›</a:t>
            </a:fld>
            <a:endParaRPr lang="en-US" altLang="en-US"/>
          </a:p>
        </p:txBody>
      </p:sp>
    </p:spTree>
    <p:extLst>
      <p:ext uri="{BB962C8B-B14F-4D97-AF65-F5344CB8AC3E}">
        <p14:creationId xmlns:p14="http://schemas.microsoft.com/office/powerpoint/2010/main" val="843641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7EDCEB67-EAD1-4213-8F26-090455F89096}"/>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6C2AA7D7-81A5-401E-8B72-DAB86FCF59F7}"/>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EECBD0FF-ECB4-4961-8F2F-3DCA07A3D6C2}"/>
              </a:ext>
            </a:extLst>
          </p:cNvPr>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Garamond" panose="02020404030301010803" pitchFamily="18" charset="0"/>
                <a:cs typeface="+mn-cs"/>
              </a:defRPr>
            </a:lvl1pPr>
          </a:lstStyle>
          <a:p>
            <a:pPr>
              <a:defRPr/>
            </a:pPr>
            <a:fld id="{A410D186-28D5-40D8-A222-77ECC10D90C8}" type="datetimeFigureOut">
              <a:rPr lang="en-US" smtClean="0"/>
              <a:pPr>
                <a:defRPr/>
              </a:pPr>
              <a:t>5/15/2021</a:t>
            </a:fld>
            <a:endParaRPr lang="en-US"/>
          </a:p>
        </p:txBody>
      </p:sp>
      <p:sp>
        <p:nvSpPr>
          <p:cNvPr id="5" name="Footer Placeholder 4">
            <a:extLst>
              <a:ext uri="{FF2B5EF4-FFF2-40B4-BE49-F238E27FC236}">
                <a16:creationId xmlns:a16="http://schemas.microsoft.com/office/drawing/2014/main" id="{C0140DCF-DF90-40C0-9E34-31EB3D3E9234}"/>
              </a:ext>
            </a:extLst>
          </p:cNvPr>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Garamond" panose="02020404030301010803" pitchFamily="18" charset="0"/>
                <a:cs typeface="+mn-cs"/>
              </a:defRPr>
            </a:lvl1pPr>
          </a:lstStyle>
          <a:p>
            <a:pPr>
              <a:defRPr/>
            </a:pPr>
            <a:endParaRPr lang="en-US"/>
          </a:p>
        </p:txBody>
      </p:sp>
      <p:sp>
        <p:nvSpPr>
          <p:cNvPr id="2" name="TextBox 1">
            <a:extLst>
              <a:ext uri="{FF2B5EF4-FFF2-40B4-BE49-F238E27FC236}">
                <a16:creationId xmlns:a16="http://schemas.microsoft.com/office/drawing/2014/main" id="{AD0596AB-2D53-4CA8-8DDE-1F6650B81016}"/>
              </a:ext>
            </a:extLst>
          </p:cNvPr>
          <p:cNvSpPr txBox="1"/>
          <p:nvPr userDrawn="1"/>
        </p:nvSpPr>
        <p:spPr>
          <a:xfrm rot="20556651">
            <a:off x="-362894" y="716115"/>
            <a:ext cx="9677400" cy="5632311"/>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a:solidFill>
                  <a:schemeClr val="bg1">
                    <a:lumMod val="85000"/>
                  </a:schemeClr>
                </a:solidFill>
                <a:latin typeface="Garamond" panose="02020404030301010803" pitchFamily="18" charset="0"/>
              </a:rPr>
              <a:t>HCMUT EE Machine Learning &amp; IoT Lab https://www.facebook.com/hcmut.ml.iot.lab</a:t>
            </a: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r>
              <a:rPr lang="en-US">
                <a:solidFill>
                  <a:schemeClr val="bg1">
                    <a:lumMod val="85000"/>
                  </a:schemeClr>
                </a:solidFill>
                <a:latin typeface="Garamond" panose="02020404030301010803" pitchFamily="18" charset="0"/>
              </a:rPr>
              <a:t>HCMUT EE Machine Learning &amp; IoT Lab https://www.facebook.com/hcmut.ml.iot.lab</a:t>
            </a: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r>
              <a:rPr lang="en-US">
                <a:solidFill>
                  <a:schemeClr val="bg1">
                    <a:lumMod val="85000"/>
                  </a:schemeClr>
                </a:solidFill>
                <a:latin typeface="Garamond" panose="02020404030301010803" pitchFamily="18" charset="0"/>
              </a:rPr>
              <a:t>HCMUT EE Machine Learning &amp; IoT Lab https://www.facebook.com/hcmut.ml.iot.lab</a:t>
            </a: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r>
              <a:rPr lang="en-US">
                <a:solidFill>
                  <a:schemeClr val="bg1">
                    <a:lumMod val="85000"/>
                  </a:schemeClr>
                </a:solidFill>
                <a:latin typeface="Garamond" panose="02020404030301010803" pitchFamily="18" charset="0"/>
              </a:rPr>
              <a:t>HCMUT EE Machine Learning &amp; IoT Lab https://www.facebook.com/hcmut.ml.iot.lab</a:t>
            </a: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r>
              <a:rPr lang="en-US">
                <a:solidFill>
                  <a:schemeClr val="bg1">
                    <a:lumMod val="85000"/>
                  </a:schemeClr>
                </a:solidFill>
                <a:latin typeface="Garamond" panose="02020404030301010803" pitchFamily="18" charset="0"/>
              </a:rPr>
              <a:t>HCMUT EE Machine Learning &amp; IoT Lab https://www.facebook.com/hcmut.ml.iot.lab</a:t>
            </a: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endParaRPr lang="en-SG">
              <a:solidFill>
                <a:schemeClr val="bg1">
                  <a:lumMod val="85000"/>
                </a:schemeClr>
              </a:solidFill>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defRPr/>
            </a:pPr>
            <a:r>
              <a:rPr lang="en-US">
                <a:solidFill>
                  <a:schemeClr val="bg1">
                    <a:lumMod val="85000"/>
                  </a:schemeClr>
                </a:solidFill>
                <a:latin typeface="Garamond" panose="02020404030301010803" pitchFamily="18" charset="0"/>
              </a:rPr>
              <a:t>HCMUT EE Machine Learning &amp; IoT Lab https://www.facebook.com/hcmut.ml.iot.lab</a:t>
            </a:r>
          </a:p>
        </p:txBody>
      </p:sp>
      <p:pic>
        <p:nvPicPr>
          <p:cNvPr id="6" name="Picture 5" descr="Logo, company name&#10;&#10;Description automatically generated">
            <a:extLst>
              <a:ext uri="{FF2B5EF4-FFF2-40B4-BE49-F238E27FC236}">
                <a16:creationId xmlns:a16="http://schemas.microsoft.com/office/drawing/2014/main" id="{B5967B3A-7B87-4328-9737-BDBCD8372368}"/>
              </a:ext>
            </a:extLst>
          </p:cNvPr>
          <p:cNvPicPr>
            <a:picLocks noChangeAspect="1"/>
          </p:cNvPicPr>
          <p:nvPr userDrawn="1"/>
        </p:nvPicPr>
        <p:blipFill>
          <a:blip r:embed="rId13" cstate="hqprint">
            <a:extLst>
              <a:ext uri="{28A0092B-C50C-407E-A947-70E740481C1C}">
                <a14:useLocalDpi xmlns:a14="http://schemas.microsoft.com/office/drawing/2010/main" val="0"/>
              </a:ext>
            </a:extLst>
          </a:blip>
          <a:stretch>
            <a:fillRect/>
          </a:stretch>
        </p:blipFill>
        <p:spPr>
          <a:xfrm>
            <a:off x="8229600" y="-9695"/>
            <a:ext cx="879764" cy="879764"/>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chemeClr val="tx1"/>
          </a:solidFill>
          <a:latin typeface="Garamond" panose="02020404030301010803" pitchFamily="18" charset="0"/>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Garamond" panose="02020404030301010803" pitchFamily="18" charset="0"/>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Garamond" panose="02020404030301010803" pitchFamily="18" charset="0"/>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Garamond" panose="02020404030301010803" pitchFamily="18" charset="0"/>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Garamond" panose="02020404030301010803" pitchFamily="18" charset="0"/>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Garamond" panose="02020404030301010803" pitchFamily="18"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8.emf"/><Relationship Id="rId4" Type="http://schemas.openxmlformats.org/officeDocument/2006/relationships/customXml" Target="../ink/ink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emf"/><Relationship Id="rId5" Type="http://schemas.openxmlformats.org/officeDocument/2006/relationships/customXml" Target="../ink/ink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4.emf"/><Relationship Id="rId5" Type="http://schemas.openxmlformats.org/officeDocument/2006/relationships/customXml" Target="../ink/ink4.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5.em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customXml" Target="../ink/ink5.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customXml" Target="../ink/ink7.xml"/><Relationship Id="rId4" Type="http://schemas.openxmlformats.org/officeDocument/2006/relationships/image" Target="../media/image160.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0.emf"/><Relationship Id="rId5" Type="http://schemas.openxmlformats.org/officeDocument/2006/relationships/customXml" Target="../ink/ink8.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2.emf"/><Relationship Id="rId4" Type="http://schemas.openxmlformats.org/officeDocument/2006/relationships/customXml" Target="../ink/ink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4.emf"/><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customXml" Target="../ink/ink10.xml"/><Relationship Id="rId5" Type="http://schemas.openxmlformats.org/officeDocument/2006/relationships/image" Target="../media/image210.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6.emf"/><Relationship Id="rId4" Type="http://schemas.openxmlformats.org/officeDocument/2006/relationships/customXml" Target="../ink/ink11.xml"/></Relationships>
</file>

<file path=ppt/slides/_rels/slide22.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hyperlink" Target="https://www.naftaliharris.com/blog/visualizing-k-means-clustering/" TargetMode="External"/><Relationship Id="rId4" Type="http://schemas.openxmlformats.org/officeDocument/2006/relationships/image" Target="../media/image29.gif"/></Relationships>
</file>

<file path=ppt/slides/_rels/slide25.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company name&#10;&#10;Description automatically generated">
            <a:extLst>
              <a:ext uri="{FF2B5EF4-FFF2-40B4-BE49-F238E27FC236}">
                <a16:creationId xmlns:a16="http://schemas.microsoft.com/office/drawing/2014/main" id="{15077664-FBFF-4712-A112-E0C934EAACD0}"/>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13586" t="6068" r="13586" b="2907"/>
          <a:stretch/>
        </p:blipFill>
        <p:spPr>
          <a:xfrm>
            <a:off x="0" y="0"/>
            <a:ext cx="9144000" cy="6858000"/>
          </a:xfrm>
          <a:prstGeom prst="rect">
            <a:avLst/>
          </a:prstGeom>
        </p:spPr>
      </p:pic>
      <p:sp>
        <p:nvSpPr>
          <p:cNvPr id="11" name="Rectangle 10">
            <a:extLst>
              <a:ext uri="{FF2B5EF4-FFF2-40B4-BE49-F238E27FC236}">
                <a16:creationId xmlns:a16="http://schemas.microsoft.com/office/drawing/2014/main" id="{F4A3DAA4-F622-4548-89AE-09ACA531D2B9}"/>
              </a:ext>
            </a:extLst>
          </p:cNvPr>
          <p:cNvSpPr/>
          <p:nvPr/>
        </p:nvSpPr>
        <p:spPr>
          <a:xfrm>
            <a:off x="571500" y="2508816"/>
            <a:ext cx="8001000" cy="984250"/>
          </a:xfrm>
          <a:prstGeom prst="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lnSpc>
                <a:spcPct val="114000"/>
              </a:lnSpc>
            </a:pPr>
            <a:r>
              <a:rPr lang="en-US" sz="6000" b="1" dirty="0" err="1"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Verdana" panose="020B0604030504040204" pitchFamily="34" charset="0"/>
                <a:ea typeface="Verdana" panose="020B0604030504040204" pitchFamily="34" charset="0"/>
              </a:rPr>
              <a:t>Kmeans</a:t>
            </a:r>
            <a:r>
              <a:rPr lang="en-US" sz="6000"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Verdana" panose="020B0604030504040204" pitchFamily="34" charset="0"/>
                <a:ea typeface="Verdana" panose="020B0604030504040204" pitchFamily="34" charset="0"/>
              </a:rPr>
              <a:t>, KNN, SVM</a:t>
            </a:r>
            <a:endParaRPr lang="en-US" sz="60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Verdana" panose="020B0604030504040204" pitchFamily="34" charset="0"/>
              <a:ea typeface="Verdana" panose="020B0604030504040204" pitchFamily="34" charset="0"/>
            </a:endParaRPr>
          </a:p>
        </p:txBody>
      </p:sp>
      <p:sp>
        <p:nvSpPr>
          <p:cNvPr id="2" name="TextBox 1">
            <a:extLst>
              <a:ext uri="{FF2B5EF4-FFF2-40B4-BE49-F238E27FC236}">
                <a16:creationId xmlns:a16="http://schemas.microsoft.com/office/drawing/2014/main" id="{05C30D8B-2A4E-49A7-917D-9F7AA996439D}"/>
              </a:ext>
            </a:extLst>
          </p:cNvPr>
          <p:cNvSpPr txBox="1"/>
          <p:nvPr/>
        </p:nvSpPr>
        <p:spPr>
          <a:xfrm>
            <a:off x="7391400" y="6266677"/>
            <a:ext cx="1733550" cy="276999"/>
          </a:xfrm>
          <a:prstGeom prst="rect">
            <a:avLst/>
          </a:prstGeom>
          <a:noFill/>
        </p:spPr>
        <p:txBody>
          <a:bodyPr wrap="square" rtlCol="0">
            <a:spAutoFit/>
          </a:bodyPr>
          <a:lstStyle/>
          <a:p>
            <a:pPr algn="r"/>
            <a:r>
              <a:rPr lang="en-SG" sz="1200">
                <a:solidFill>
                  <a:schemeClr val="bg1">
                    <a:lumMod val="50000"/>
                  </a:schemeClr>
                </a:solidFill>
                <a:latin typeface="Times New Roman" panose="02020603050405020304" pitchFamily="18" charset="0"/>
                <a:cs typeface="Times New Roman" panose="02020603050405020304" pitchFamily="18" charset="0"/>
              </a:rPr>
              <a:t>4/2021</a:t>
            </a:r>
          </a:p>
        </p:txBody>
      </p:sp>
      <p:sp>
        <p:nvSpPr>
          <p:cNvPr id="14" name="TextBox 13">
            <a:extLst>
              <a:ext uri="{FF2B5EF4-FFF2-40B4-BE49-F238E27FC236}">
                <a16:creationId xmlns:a16="http://schemas.microsoft.com/office/drawing/2014/main" id="{910C4B48-4398-49E1-8F68-EC2A29A16107}"/>
              </a:ext>
            </a:extLst>
          </p:cNvPr>
          <p:cNvSpPr txBox="1"/>
          <p:nvPr/>
        </p:nvSpPr>
        <p:spPr>
          <a:xfrm>
            <a:off x="2286000" y="53161"/>
            <a:ext cx="5467350" cy="369332"/>
          </a:xfrm>
          <a:prstGeom prst="rect">
            <a:avLst/>
          </a:prstGeom>
          <a:noFill/>
        </p:spPr>
        <p:txBody>
          <a:bodyPr wrap="square">
            <a:spAutoFit/>
          </a:bodyPr>
          <a:lstStyle/>
          <a:p>
            <a:r>
              <a:rPr lang="en-SG">
                <a:solidFill>
                  <a:schemeClr val="bg1"/>
                </a:solidFill>
              </a:rPr>
              <a:t>https://www.facebook.com/hcmut.ml.iot.lab</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10</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mc:AlternateContent xmlns:mc="http://schemas.openxmlformats.org/markup-compatibility/2006" xmlns:a14="http://schemas.microsoft.com/office/drawing/2010/main">
        <mc:Choice Requires="a14">
          <p:sp>
            <p:nvSpPr>
              <p:cNvPr id="2" name="TextBox 1"/>
              <p:cNvSpPr txBox="1"/>
              <p:nvPr/>
            </p:nvSpPr>
            <p:spPr>
              <a:xfrm>
                <a:off x="496957" y="1143000"/>
                <a:ext cx="8607425" cy="4368055"/>
              </a:xfrm>
              <a:prstGeom prst="rect">
                <a:avLst/>
              </a:prstGeom>
              <a:noFill/>
            </p:spPr>
            <p:txBody>
              <a:bodyPr wrap="square" rtlCol="0">
                <a:spAutoFit/>
              </a:bodyPr>
              <a:lstStyle/>
              <a:p>
                <a:pPr marL="457200" indent="-457200">
                  <a:buFont typeface="Wingdings" panose="05000000000000000000" pitchFamily="2" charset="2"/>
                  <a:buChar char="q"/>
                </a:pPr>
                <a:r>
                  <a:rPr lang="en-US" sz="2000" dirty="0" smtClean="0"/>
                  <a:t>Label </a:t>
                </a:r>
                <a:r>
                  <a:rPr lang="en-US" sz="2000" dirty="0" err="1" smtClean="0"/>
                  <a:t>của</a:t>
                </a:r>
                <a:r>
                  <a:rPr lang="en-US" sz="2000" dirty="0" smtClean="0"/>
                  <a:t> </a:t>
                </a:r>
                <a:r>
                  <a:rPr lang="en-US" sz="2000" dirty="0" err="1" smtClean="0"/>
                  <a:t>các</a:t>
                </a:r>
                <a:r>
                  <a:rPr lang="en-US" sz="2000" dirty="0" smtClean="0"/>
                  <a:t> </a:t>
                </a:r>
                <a:r>
                  <a:rPr lang="en-US" sz="2000" dirty="0" err="1" smtClean="0"/>
                  <a:t>điểm</a:t>
                </a:r>
                <a:r>
                  <a:rPr lang="en-US" sz="2000" dirty="0" smtClean="0"/>
                  <a:t> </a:t>
                </a:r>
                <a:r>
                  <a:rPr lang="en-US" sz="2000" dirty="0" err="1" smtClean="0"/>
                  <a:t>dữ</a:t>
                </a:r>
                <a:r>
                  <a:rPr lang="en-US" sz="2000" dirty="0" smtClean="0"/>
                  <a:t> </a:t>
                </a:r>
                <a:r>
                  <a:rPr lang="en-US" sz="2000" dirty="0" err="1" smtClean="0"/>
                  <a:t>liệu</a:t>
                </a:r>
                <a:r>
                  <a:rPr lang="en-US" sz="2000" dirty="0" smtClean="0"/>
                  <a:t>:</a:t>
                </a:r>
              </a:p>
              <a:p>
                <a:pPr marL="457200" indent="-457200">
                  <a:buFontTx/>
                  <a:buChar char="-"/>
                </a:pPr>
                <a:r>
                  <a:rPr lang="en-US" sz="2000" dirty="0" err="1" smtClean="0"/>
                  <a:t>Với</a:t>
                </a:r>
                <a:r>
                  <a:rPr lang="en-US" sz="2000" dirty="0" smtClean="0"/>
                  <a:t> </a:t>
                </a:r>
                <a:r>
                  <a:rPr lang="en-US" sz="2000" dirty="0" err="1" smtClean="0"/>
                  <a:t>mỗi</a:t>
                </a:r>
                <a:r>
                  <a:rPr lang="en-US" sz="2000" dirty="0" smtClean="0"/>
                  <a:t> </a:t>
                </a:r>
                <a:r>
                  <a:rPr lang="en-US" sz="2000" dirty="0" err="1" smtClean="0"/>
                  <a:t>điểm</a:t>
                </a:r>
                <a:r>
                  <a:rPr lang="en-US" sz="2000" dirty="0" smtClean="0"/>
                  <a:t> </a:t>
                </a:r>
                <a:r>
                  <a:rPr lang="en-US" sz="2000" dirty="0" err="1" smtClean="0"/>
                  <a:t>dữ</a:t>
                </a:r>
                <a:r>
                  <a:rPr lang="en-US" sz="2000" dirty="0" smtClean="0"/>
                  <a:t> </a:t>
                </a:r>
                <a:r>
                  <a:rPr lang="en-US" sz="2000" dirty="0" err="1" smtClean="0"/>
                  <a:t>liệu</a:t>
                </a:r>
                <a:r>
                  <a:rPr lang="en-US" sz="2000" dirty="0" smtClean="0"/>
                  <a:t> </a:t>
                </a:r>
                <a14:m>
                  <m:oMath xmlns:m="http://schemas.openxmlformats.org/officeDocument/2006/math">
                    <m:sSub>
                      <m:sSubPr>
                        <m:ctrlPr>
                          <a:rPr lang="en-US" sz="2000" i="1">
                            <a:latin typeface="Cambria Math" panose="02040503050406030204" pitchFamily="18" charset="0"/>
                          </a:rPr>
                        </m:ctrlPr>
                      </m:sSubPr>
                      <m:e>
                        <m:r>
                          <a:rPr lang="en-US" sz="2000" b="1" i="1">
                            <a:latin typeface="Cambria Math" panose="02040503050406030204" pitchFamily="18" charset="0"/>
                          </a:rPr>
                          <m:t>𝐱</m:t>
                        </m:r>
                      </m:e>
                      <m:sub>
                        <m:r>
                          <a:rPr lang="en-US" sz="2000" i="1">
                            <a:latin typeface="Cambria Math" panose="02040503050406030204" pitchFamily="18" charset="0"/>
                          </a:rPr>
                          <m:t>𝑖</m:t>
                        </m:r>
                      </m:sub>
                    </m:sSub>
                  </m:oMath>
                </a14:m>
                <a:r>
                  <a:rPr lang="en-US" sz="2000" dirty="0" smtClean="0"/>
                  <a:t>, ta </a:t>
                </a:r>
                <a:r>
                  <a:rPr lang="en-US" sz="2000" dirty="0" err="1" smtClean="0"/>
                  <a:t>đặt</a:t>
                </a:r>
                <a:r>
                  <a:rPr lang="en-US" sz="2000" dirty="0" smtClean="0"/>
                  <a:t> </a:t>
                </a:r>
                <a14:m>
                  <m:oMath xmlns:m="http://schemas.openxmlformats.org/officeDocument/2006/math">
                    <m:sSub>
                      <m:sSubPr>
                        <m:ctrlPr>
                          <a:rPr lang="en-US" sz="2000" b="1" i="1">
                            <a:latin typeface="Cambria Math" panose="02040503050406030204" pitchFamily="18" charset="0"/>
                          </a:rPr>
                        </m:ctrlPr>
                      </m:sSubPr>
                      <m:e>
                        <m:r>
                          <a:rPr lang="en-US" sz="2000" b="1" i="0" smtClean="0">
                            <a:latin typeface="Cambria Math" panose="02040503050406030204" pitchFamily="18" charset="0"/>
                          </a:rPr>
                          <m:t>𝐲</m:t>
                        </m:r>
                      </m:e>
                      <m:sub>
                        <m:r>
                          <a:rPr lang="en-US" sz="2000" b="0" i="1">
                            <a:latin typeface="Cambria Math" panose="02040503050406030204" pitchFamily="18" charset="0"/>
                          </a:rPr>
                          <m:t>𝑖</m:t>
                        </m:r>
                      </m:sub>
                    </m:sSub>
                    <m:r>
                      <a:rPr lang="en-US" sz="2000" b="0" i="1" smtClean="0">
                        <a:latin typeface="Cambria Math" panose="02040503050406030204" pitchFamily="18" charset="0"/>
                      </a:rPr>
                      <m:t>=</m:t>
                    </m:r>
                    <m:d>
                      <m:dPr>
                        <m:begChr m:val="["/>
                        <m:endChr m:val="]"/>
                        <m:ctrlPr>
                          <a:rPr lang="en-US" sz="2000" b="0" i="1" smtClean="0">
                            <a:latin typeface="Cambria Math" panose="02040503050406030204" pitchFamily="18" charset="0"/>
                          </a:rPr>
                        </m:ctrlPr>
                      </m:dPr>
                      <m:e>
                        <m:m>
                          <m:mPr>
                            <m:mcs>
                              <m:mc>
                                <m:mcPr>
                                  <m:count m:val="3"/>
                                  <m:mcJc m:val="center"/>
                                </m:mcPr>
                              </m:mc>
                            </m:mcs>
                            <m:ctrlPr>
                              <a:rPr lang="en-US" sz="2000" b="0" i="1" smtClean="0">
                                <a:latin typeface="Cambria Math" panose="02040503050406030204" pitchFamily="18" charset="0"/>
                              </a:rPr>
                            </m:ctrlPr>
                          </m:mPr>
                          <m:mr>
                            <m:e>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𝑦</m:t>
                                  </m:r>
                                </m:e>
                                <m:sub>
                                  <m:r>
                                    <a:rPr lang="en-US" sz="2000" b="0" i="1" smtClean="0">
                                      <a:latin typeface="Cambria Math" panose="02040503050406030204" pitchFamily="18" charset="0"/>
                                    </a:rPr>
                                    <m:t>𝑖</m:t>
                                  </m:r>
                                  <m:r>
                                    <a:rPr lang="en-US" sz="2000" b="0" i="1" smtClean="0">
                                      <a:latin typeface="Cambria Math" panose="02040503050406030204" pitchFamily="18" charset="0"/>
                                    </a:rPr>
                                    <m:t>1</m:t>
                                  </m:r>
                                </m:sub>
                              </m:sSub>
                            </m:e>
                            <m:e>
                              <m:sSub>
                                <m:sSubPr>
                                  <m:ctrlPr>
                                    <a:rPr lang="en-US" sz="2000" i="1">
                                      <a:latin typeface="Cambria Math" panose="02040503050406030204" pitchFamily="18" charset="0"/>
                                    </a:rPr>
                                  </m:ctrlPr>
                                </m:sSubPr>
                                <m:e>
                                  <m:r>
                                    <a:rPr lang="en-US" sz="2000" i="1">
                                      <a:latin typeface="Cambria Math" panose="02040503050406030204" pitchFamily="18" charset="0"/>
                                    </a:rPr>
                                    <m:t>𝑦</m:t>
                                  </m:r>
                                </m:e>
                                <m:sub>
                                  <m:r>
                                    <a:rPr lang="en-US" sz="2000" i="1">
                                      <a:latin typeface="Cambria Math" panose="02040503050406030204" pitchFamily="18" charset="0"/>
                                    </a:rPr>
                                    <m:t>𝑖</m:t>
                                  </m:r>
                                  <m:r>
                                    <a:rPr lang="en-US" sz="2000" b="0" i="1" smtClean="0">
                                      <a:latin typeface="Cambria Math" panose="02040503050406030204" pitchFamily="18" charset="0"/>
                                    </a:rPr>
                                    <m:t>2</m:t>
                                  </m:r>
                                </m:sub>
                              </m:sSub>
                            </m:e>
                            <m:e>
                              <m:m>
                                <m:mPr>
                                  <m:mcs>
                                    <m:mc>
                                      <m:mcPr>
                                        <m:count m:val="2"/>
                                        <m:mcJc m:val="center"/>
                                      </m:mcPr>
                                    </m:mc>
                                  </m:mcs>
                                  <m:ctrlPr>
                                    <a:rPr lang="en-US" sz="2000" b="0" i="1" smtClean="0">
                                      <a:latin typeface="Cambria Math" panose="02040503050406030204" pitchFamily="18" charset="0"/>
                                    </a:rPr>
                                  </m:ctrlPr>
                                </m:mPr>
                                <m:mr>
                                  <m:e>
                                    <m:r>
                                      <m:rPr>
                                        <m:brk m:alnAt="7"/>
                                      </m:rPr>
                                      <a:rPr lang="en-US" sz="2000" b="0" i="1" smtClean="0">
                                        <a:latin typeface="Cambria Math" panose="02040503050406030204" pitchFamily="18" charset="0"/>
                                      </a:rPr>
                                      <m:t>…</m:t>
                                    </m:r>
                                  </m:e>
                                  <m:e>
                                    <m:sSub>
                                      <m:sSubPr>
                                        <m:ctrlPr>
                                          <a:rPr lang="en-US" sz="2000" i="1">
                                            <a:latin typeface="Cambria Math" panose="02040503050406030204" pitchFamily="18" charset="0"/>
                                          </a:rPr>
                                        </m:ctrlPr>
                                      </m:sSubPr>
                                      <m:e>
                                        <m:r>
                                          <a:rPr lang="en-US" sz="2000" i="1">
                                            <a:latin typeface="Cambria Math" panose="02040503050406030204" pitchFamily="18" charset="0"/>
                                          </a:rPr>
                                          <m:t>𝑦</m:t>
                                        </m:r>
                                      </m:e>
                                      <m:sub>
                                        <m:r>
                                          <a:rPr lang="en-US" sz="2000" i="1">
                                            <a:latin typeface="Cambria Math" panose="02040503050406030204" pitchFamily="18" charset="0"/>
                                          </a:rPr>
                                          <m:t>𝑖</m:t>
                                        </m:r>
                                        <m:r>
                                          <a:rPr lang="en-US" sz="2000" b="0" i="1" smtClean="0">
                                            <a:latin typeface="Cambria Math" panose="02040503050406030204" pitchFamily="18" charset="0"/>
                                          </a:rPr>
                                          <m:t>𝐾</m:t>
                                        </m:r>
                                      </m:sub>
                                    </m:sSub>
                                  </m:e>
                                </m:mr>
                              </m:m>
                            </m:e>
                          </m:mr>
                        </m:m>
                      </m:e>
                    </m:d>
                  </m:oMath>
                </a14:m>
                <a:r>
                  <a:rPr lang="en-US" sz="2000" dirty="0" smtClean="0"/>
                  <a:t> </a:t>
                </a:r>
                <a:r>
                  <a:rPr lang="en-US" sz="2000" dirty="0" err="1" smtClean="0"/>
                  <a:t>là</a:t>
                </a:r>
                <a:r>
                  <a:rPr lang="en-US" sz="2000" dirty="0" smtClean="0"/>
                  <a:t> label vector </a:t>
                </a:r>
                <a:r>
                  <a:rPr lang="en-US" sz="2000" dirty="0" err="1" smtClean="0"/>
                  <a:t>của</a:t>
                </a:r>
                <a:r>
                  <a:rPr lang="en-US" sz="2000" dirty="0" smtClean="0"/>
                  <a:t> </a:t>
                </a:r>
                <a:r>
                  <a:rPr lang="en-US" sz="2000" dirty="0" err="1" smtClean="0"/>
                  <a:t>nó</a:t>
                </a:r>
                <a:r>
                  <a:rPr lang="en-US" sz="2000" dirty="0" smtClean="0"/>
                  <a:t>. </a:t>
                </a:r>
                <a:r>
                  <a:rPr lang="en-US" sz="2000" i="1" dirty="0" err="1" smtClean="0"/>
                  <a:t>Điều</a:t>
                </a:r>
                <a:r>
                  <a:rPr lang="en-US" sz="2000" i="1" dirty="0" smtClean="0"/>
                  <a:t> </a:t>
                </a:r>
                <a:r>
                  <a:rPr lang="en-US" sz="2000" i="1" dirty="0" err="1" smtClean="0"/>
                  <a:t>kiện</a:t>
                </a:r>
                <a:r>
                  <a:rPr lang="en-US" sz="2000" dirty="0" smtClean="0"/>
                  <a:t>: </a:t>
                </a:r>
                <a:r>
                  <a:rPr lang="en-US" sz="2000" dirty="0" err="1" smtClean="0"/>
                  <a:t>nếu</a:t>
                </a:r>
                <a:r>
                  <a:rPr lang="en-US" sz="2000" dirty="0" smtClean="0"/>
                  <a:t> </a:t>
                </a:r>
                <a14:m>
                  <m:oMath xmlns:m="http://schemas.openxmlformats.org/officeDocument/2006/math">
                    <m:sSub>
                      <m:sSubPr>
                        <m:ctrlPr>
                          <a:rPr lang="en-US" sz="2000" i="1">
                            <a:latin typeface="Cambria Math" panose="02040503050406030204" pitchFamily="18" charset="0"/>
                          </a:rPr>
                        </m:ctrlPr>
                      </m:sSubPr>
                      <m:e>
                        <m:r>
                          <a:rPr lang="en-US" sz="2000" b="1" i="1">
                            <a:latin typeface="Cambria Math" panose="02040503050406030204" pitchFamily="18" charset="0"/>
                          </a:rPr>
                          <m:t>𝐱</m:t>
                        </m:r>
                      </m:e>
                      <m:sub>
                        <m:r>
                          <a:rPr lang="en-US" sz="2000" i="1">
                            <a:latin typeface="Cambria Math" panose="02040503050406030204" pitchFamily="18" charset="0"/>
                          </a:rPr>
                          <m:t>𝑖</m:t>
                        </m:r>
                      </m:sub>
                    </m:sSub>
                  </m:oMath>
                </a14:m>
                <a:r>
                  <a:rPr lang="en-US" sz="2000" dirty="0" smtClean="0"/>
                  <a:t> </a:t>
                </a:r>
                <a:r>
                  <a:rPr lang="en-US" sz="2000" dirty="0" err="1" smtClean="0"/>
                  <a:t>được</a:t>
                </a:r>
                <a:r>
                  <a:rPr lang="en-US" sz="2000" dirty="0" smtClean="0"/>
                  <a:t> phân </a:t>
                </a:r>
                <a:r>
                  <a:rPr lang="en-US" sz="2000" dirty="0" err="1" smtClean="0"/>
                  <a:t>vào</a:t>
                </a:r>
                <a:r>
                  <a:rPr lang="en-US" sz="2000" dirty="0" smtClean="0"/>
                  <a:t> </a:t>
                </a:r>
                <a:r>
                  <a:rPr lang="en-US" sz="2000" dirty="0" err="1" smtClean="0"/>
                  <a:t>cụm</a:t>
                </a:r>
                <a:r>
                  <a:rPr lang="en-US" sz="2000" dirty="0" smtClean="0"/>
                  <a:t> k </a:t>
                </a:r>
                <a:r>
                  <a:rPr lang="en-US" sz="2000" dirty="0" err="1" smtClean="0"/>
                  <a:t>thì</a:t>
                </a:r>
                <a:r>
                  <a:rPr lang="en-US" sz="2000" dirty="0" smtClean="0"/>
                  <a:t> </a:t>
                </a:r>
                <a14:m>
                  <m:oMath xmlns:m="http://schemas.openxmlformats.org/officeDocument/2006/math">
                    <m:sSub>
                      <m:sSubPr>
                        <m:ctrlPr>
                          <a:rPr lang="en-US" sz="2000" i="1">
                            <a:latin typeface="Cambria Math" panose="02040503050406030204" pitchFamily="18" charset="0"/>
                          </a:rPr>
                        </m:ctrlPr>
                      </m:sSubPr>
                      <m:e>
                        <m:r>
                          <a:rPr lang="en-US" sz="2000" i="1">
                            <a:latin typeface="Cambria Math" panose="02040503050406030204" pitchFamily="18" charset="0"/>
                          </a:rPr>
                          <m:t>𝑦</m:t>
                        </m:r>
                      </m:e>
                      <m:sub>
                        <m:r>
                          <a:rPr lang="en-US" sz="2000" i="1">
                            <a:latin typeface="Cambria Math" panose="02040503050406030204" pitchFamily="18" charset="0"/>
                          </a:rPr>
                          <m:t>𝑖</m:t>
                        </m:r>
                        <m:r>
                          <a:rPr lang="en-US" sz="2000" b="0" i="1" smtClean="0">
                            <a:latin typeface="Cambria Math" panose="02040503050406030204" pitchFamily="18" charset="0"/>
                          </a:rPr>
                          <m:t>𝑘</m:t>
                        </m:r>
                      </m:sub>
                    </m:sSub>
                    <m:r>
                      <a:rPr lang="en-US" sz="2000" b="0" i="1" smtClean="0">
                        <a:latin typeface="Cambria Math" panose="02040503050406030204" pitchFamily="18" charset="0"/>
                      </a:rPr>
                      <m:t>=1</m:t>
                    </m:r>
                  </m:oMath>
                </a14:m>
                <a:r>
                  <a:rPr lang="en-US" sz="2000" dirty="0" smtClean="0"/>
                  <a:t> </a:t>
                </a:r>
                <a:r>
                  <a:rPr lang="en-US" sz="2000" dirty="0" err="1" smtClean="0"/>
                  <a:t>và</a:t>
                </a:r>
                <a:r>
                  <a:rPr lang="en-US" sz="2000" dirty="0" smtClean="0"/>
                  <a:t> </a:t>
                </a:r>
                <a14:m>
                  <m:oMath xmlns:m="http://schemas.openxmlformats.org/officeDocument/2006/math">
                    <m:sSub>
                      <m:sSubPr>
                        <m:ctrlPr>
                          <a:rPr lang="en-US" sz="2000" i="1">
                            <a:latin typeface="Cambria Math" panose="02040503050406030204" pitchFamily="18" charset="0"/>
                          </a:rPr>
                        </m:ctrlPr>
                      </m:sSubPr>
                      <m:e>
                        <m:r>
                          <a:rPr lang="en-US" sz="2000" i="1">
                            <a:latin typeface="Cambria Math" panose="02040503050406030204" pitchFamily="18" charset="0"/>
                          </a:rPr>
                          <m:t>𝑦</m:t>
                        </m:r>
                      </m:e>
                      <m:sub>
                        <m:r>
                          <a:rPr lang="en-US" sz="2000" i="1">
                            <a:latin typeface="Cambria Math" panose="02040503050406030204" pitchFamily="18" charset="0"/>
                          </a:rPr>
                          <m:t>𝑖</m:t>
                        </m:r>
                        <m:r>
                          <a:rPr lang="en-US" sz="2000" b="0" i="1" smtClean="0">
                            <a:latin typeface="Cambria Math" panose="02040503050406030204" pitchFamily="18" charset="0"/>
                          </a:rPr>
                          <m:t>𝑗</m:t>
                        </m:r>
                      </m:sub>
                    </m:sSub>
                    <m:r>
                      <a:rPr lang="en-US" sz="2000" i="1">
                        <a:latin typeface="Cambria Math" panose="02040503050406030204" pitchFamily="18" charset="0"/>
                      </a:rPr>
                      <m:t>=</m:t>
                    </m:r>
                    <m:r>
                      <a:rPr lang="en-US" sz="2000" b="0" i="1" smtClean="0">
                        <a:latin typeface="Cambria Math" panose="02040503050406030204" pitchFamily="18" charset="0"/>
                      </a:rPr>
                      <m:t>0,</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𝑗</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𝑘</m:t>
                    </m:r>
                    <m:r>
                      <a:rPr lang="en-US" sz="2000" b="0" i="1" smtClean="0">
                        <a:latin typeface="Cambria Math" panose="02040503050406030204" pitchFamily="18" charset="0"/>
                        <a:ea typeface="Cambria Math" panose="02040503050406030204" pitchFamily="18" charset="0"/>
                      </a:rPr>
                      <m:t>.</m:t>
                    </m:r>
                  </m:oMath>
                </a14:m>
                <a:r>
                  <a:rPr lang="en-US" sz="2000" dirty="0" smtClean="0"/>
                  <a:t> </a:t>
                </a:r>
              </a:p>
              <a:p>
                <a:endParaRPr lang="en-US" sz="2000" dirty="0" smtClean="0"/>
              </a:p>
              <a:p>
                <a:pPr marL="457200" indent="-457200">
                  <a:buFontTx/>
                  <a:buChar char="-"/>
                </a:pPr>
                <a:r>
                  <a:rPr lang="vi-VN" sz="2000" dirty="0"/>
                  <a:t>Điều này có nghĩa là có đúng một phần tử của </a:t>
                </a:r>
                <a:r>
                  <a:rPr lang="vi-VN" sz="2000" dirty="0" smtClean="0"/>
                  <a:t>vector</a:t>
                </a:r>
                <a:r>
                  <a:rPr lang="en-US" sz="2000" dirty="0" smtClean="0"/>
                  <a:t> </a:t>
                </a:r>
                <a14:m>
                  <m:oMath xmlns:m="http://schemas.openxmlformats.org/officeDocument/2006/math">
                    <m:sSub>
                      <m:sSubPr>
                        <m:ctrlPr>
                          <a:rPr lang="en-US" sz="2000" b="1" i="1">
                            <a:latin typeface="Cambria Math" panose="02040503050406030204" pitchFamily="18" charset="0"/>
                          </a:rPr>
                        </m:ctrlPr>
                      </m:sSubPr>
                      <m:e>
                        <m:r>
                          <a:rPr lang="en-US" sz="2000" b="1">
                            <a:latin typeface="Cambria Math" panose="02040503050406030204" pitchFamily="18" charset="0"/>
                          </a:rPr>
                          <m:t>𝐲</m:t>
                        </m:r>
                      </m:e>
                      <m:sub>
                        <m:r>
                          <a:rPr lang="en-US" sz="2000" i="1">
                            <a:latin typeface="Cambria Math" panose="02040503050406030204" pitchFamily="18" charset="0"/>
                          </a:rPr>
                          <m:t>𝑖</m:t>
                        </m:r>
                      </m:sub>
                    </m:sSub>
                  </m:oMath>
                </a14:m>
                <a:r>
                  <a:rPr lang="vi-VN" sz="2000" dirty="0"/>
                  <a:t> là bằng 1 (tương ứng với </a:t>
                </a:r>
                <a:r>
                  <a:rPr lang="en-US" sz="2000" dirty="0" err="1" smtClean="0"/>
                  <a:t>cụm</a:t>
                </a:r>
                <a:r>
                  <a:rPr lang="en-US" sz="2000" dirty="0" smtClean="0"/>
                  <a:t> </a:t>
                </a:r>
                <a:r>
                  <a:rPr lang="en-US" sz="2000" dirty="0" err="1" smtClean="0"/>
                  <a:t>mà</a:t>
                </a:r>
                <a:r>
                  <a:rPr lang="en-US" sz="2000" dirty="0" smtClean="0"/>
                  <a:t> </a:t>
                </a:r>
                <a14:m>
                  <m:oMath xmlns:m="http://schemas.openxmlformats.org/officeDocument/2006/math">
                    <m:sSub>
                      <m:sSubPr>
                        <m:ctrlPr>
                          <a:rPr lang="en-US" sz="2000" i="1">
                            <a:latin typeface="Cambria Math" panose="02040503050406030204" pitchFamily="18" charset="0"/>
                          </a:rPr>
                        </m:ctrlPr>
                      </m:sSubPr>
                      <m:e>
                        <m:r>
                          <a:rPr lang="en-US" sz="2000" b="1" i="1">
                            <a:latin typeface="Cambria Math" panose="02040503050406030204" pitchFamily="18" charset="0"/>
                          </a:rPr>
                          <m:t>𝐱</m:t>
                        </m:r>
                      </m:e>
                      <m:sub>
                        <m:r>
                          <a:rPr lang="en-US" sz="2000" i="1">
                            <a:latin typeface="Cambria Math" panose="02040503050406030204" pitchFamily="18" charset="0"/>
                          </a:rPr>
                          <m:t>𝑖</m:t>
                        </m:r>
                      </m:sub>
                    </m:sSub>
                  </m:oMath>
                </a14:m>
                <a:r>
                  <a:rPr lang="en-US" sz="2000" dirty="0" smtClean="0"/>
                  <a:t> </a:t>
                </a:r>
                <a:r>
                  <a:rPr lang="en-US" sz="2000" dirty="0" err="1" smtClean="0"/>
                  <a:t>được</a:t>
                </a:r>
                <a:r>
                  <a:rPr lang="en-US" sz="2000" dirty="0" smtClean="0"/>
                  <a:t> phân </a:t>
                </a:r>
                <a:r>
                  <a:rPr lang="en-US" sz="2000" dirty="0" err="1" smtClean="0"/>
                  <a:t>vào</a:t>
                </a:r>
                <a:r>
                  <a:rPr lang="en-US" sz="2000" dirty="0" smtClean="0"/>
                  <a:t> </a:t>
                </a:r>
                <a:r>
                  <a:rPr lang="vi-VN" sz="2000" dirty="0" smtClean="0"/>
                  <a:t>), </a:t>
                </a:r>
                <a:r>
                  <a:rPr lang="vi-VN" sz="2000" dirty="0"/>
                  <a:t>các phần tử còn lại bằng 0. </a:t>
                </a:r>
                <a:endParaRPr lang="en-US" sz="2000" dirty="0" smtClean="0"/>
              </a:p>
              <a:p>
                <a:endParaRPr lang="en-US" sz="2000" dirty="0" smtClean="0"/>
              </a:p>
              <a:p>
                <a:pPr marL="457200" indent="-457200">
                  <a:buFontTx/>
                  <a:buChar char="-"/>
                </a:pPr>
                <a:r>
                  <a:rPr lang="vi-VN" sz="2000" dirty="0" smtClean="0"/>
                  <a:t>Cách </a:t>
                </a:r>
                <a:r>
                  <a:rPr lang="vi-VN" sz="2000" dirty="0"/>
                  <a:t>mã hóa label của dữ liệu như thế này được goi là biểu diễn </a:t>
                </a:r>
                <a:r>
                  <a:rPr lang="en-US" sz="2000" dirty="0" smtClean="0"/>
                  <a:t>one-hot encoding.</a:t>
                </a:r>
              </a:p>
              <a:p>
                <a:endParaRPr lang="en-US" sz="2000" dirty="0" smtClean="0"/>
              </a:p>
              <a:p>
                <a:pPr marL="457200" indent="-457200">
                  <a:buFontTx/>
                  <a:buChar char="-"/>
                </a:pPr>
                <a:r>
                  <a:rPr lang="en-US" sz="2000" dirty="0" err="1" smtClean="0"/>
                  <a:t>Ràng</a:t>
                </a:r>
                <a:r>
                  <a:rPr lang="en-US" sz="2000" dirty="0" smtClean="0"/>
                  <a:t> </a:t>
                </a:r>
                <a:r>
                  <a:rPr lang="en-US" sz="2000" dirty="0" err="1" smtClean="0"/>
                  <a:t>buộc</a:t>
                </a:r>
                <a:r>
                  <a:rPr lang="en-US" sz="2000" dirty="0" smtClean="0"/>
                  <a:t> </a:t>
                </a:r>
                <a:r>
                  <a:rPr lang="en-US" sz="2000" dirty="0" err="1" smtClean="0"/>
                  <a:t>của</a:t>
                </a:r>
                <a:r>
                  <a:rPr lang="en-US" sz="2000" dirty="0" smtClean="0"/>
                  <a:t> </a:t>
                </a:r>
                <a14:m>
                  <m:oMath xmlns:m="http://schemas.openxmlformats.org/officeDocument/2006/math">
                    <m:sSub>
                      <m:sSubPr>
                        <m:ctrlPr>
                          <a:rPr lang="en-US" sz="2000" b="1" i="1">
                            <a:latin typeface="Cambria Math" panose="02040503050406030204" pitchFamily="18" charset="0"/>
                          </a:rPr>
                        </m:ctrlPr>
                      </m:sSubPr>
                      <m:e>
                        <m:r>
                          <a:rPr lang="en-US" sz="2000" b="1">
                            <a:latin typeface="Cambria Math" panose="02040503050406030204" pitchFamily="18" charset="0"/>
                          </a:rPr>
                          <m:t>𝐲</m:t>
                        </m:r>
                      </m:e>
                      <m:sub>
                        <m:r>
                          <a:rPr lang="en-US" sz="2000" i="1">
                            <a:latin typeface="Cambria Math" panose="02040503050406030204" pitchFamily="18" charset="0"/>
                          </a:rPr>
                          <m:t>𝑖</m:t>
                        </m:r>
                      </m:sub>
                    </m:sSub>
                  </m:oMath>
                </a14:m>
                <a:r>
                  <a:rPr lang="en-US" sz="2000" dirty="0" smtClean="0"/>
                  <a:t> </a:t>
                </a:r>
                <a:r>
                  <a:rPr lang="en-US" sz="2000" dirty="0" err="1" smtClean="0"/>
                  <a:t>có</a:t>
                </a:r>
                <a:r>
                  <a:rPr lang="en-US" sz="2000" dirty="0" smtClean="0"/>
                  <a:t> </a:t>
                </a:r>
                <a:r>
                  <a:rPr lang="en-US" sz="2000" dirty="0" err="1" smtClean="0"/>
                  <a:t>thể</a:t>
                </a:r>
                <a:r>
                  <a:rPr lang="en-US" sz="2000" dirty="0" smtClean="0"/>
                  <a:t> </a:t>
                </a:r>
                <a:r>
                  <a:rPr lang="en-US" sz="2000" dirty="0" err="1" smtClean="0"/>
                  <a:t>được</a:t>
                </a:r>
                <a:r>
                  <a:rPr lang="en-US" sz="2000" dirty="0" smtClean="0"/>
                  <a:t> </a:t>
                </a:r>
                <a:r>
                  <a:rPr lang="en-US" sz="2000" dirty="0" err="1" smtClean="0"/>
                  <a:t>viết</a:t>
                </a:r>
                <a:r>
                  <a:rPr lang="en-US" sz="2000" dirty="0" smtClean="0"/>
                  <a:t> </a:t>
                </a:r>
                <a:r>
                  <a:rPr lang="en-US" sz="2000" dirty="0" err="1" smtClean="0"/>
                  <a:t>dưới</a:t>
                </a:r>
                <a:r>
                  <a:rPr lang="en-US" sz="2000" dirty="0" smtClean="0"/>
                  <a:t> </a:t>
                </a:r>
                <a:r>
                  <a:rPr lang="en-US" sz="2000" dirty="0" err="1" smtClean="0"/>
                  <a:t>dạng</a:t>
                </a:r>
                <a:r>
                  <a:rPr lang="en-US" sz="2000" dirty="0" smtClean="0"/>
                  <a:t> </a:t>
                </a:r>
                <a:r>
                  <a:rPr lang="en-US" sz="2000" dirty="0" err="1" smtClean="0"/>
                  <a:t>toán</a:t>
                </a:r>
                <a:r>
                  <a:rPr lang="en-US" sz="2000" dirty="0" smtClean="0"/>
                  <a:t> </a:t>
                </a:r>
                <a:r>
                  <a:rPr lang="en-US" sz="2000" dirty="0" err="1" smtClean="0"/>
                  <a:t>học</a:t>
                </a:r>
                <a:r>
                  <a:rPr lang="en-US" sz="2000" dirty="0" smtClean="0"/>
                  <a:t> </a:t>
                </a:r>
                <a:r>
                  <a:rPr lang="en-US" sz="2000" dirty="0" err="1" smtClean="0"/>
                  <a:t>như</a:t>
                </a:r>
                <a:r>
                  <a:rPr lang="en-US" sz="2000" dirty="0" smtClean="0"/>
                  <a:t> </a:t>
                </a:r>
                <a:r>
                  <a:rPr lang="en-US" sz="2000" dirty="0" err="1" smtClean="0"/>
                  <a:t>sau</a:t>
                </a:r>
                <a:r>
                  <a:rPr lang="en-US" sz="2000" dirty="0" smtClean="0"/>
                  <a:t>:</a:t>
                </a:r>
              </a:p>
              <a:p>
                <a:pPr/>
                <a14:m>
                  <m:oMathPara xmlns:m="http://schemas.openxmlformats.org/officeDocument/2006/math">
                    <m:oMathParaPr>
                      <m:jc m:val="centerGroup"/>
                    </m:oMathParaPr>
                    <m:oMath xmlns:m="http://schemas.openxmlformats.org/officeDocument/2006/math">
                      <m:sSub>
                        <m:sSubPr>
                          <m:ctrlPr>
                            <a:rPr lang="en-US" sz="2000" i="1" smtClean="0">
                              <a:latin typeface="Cambria Math" panose="02040503050406030204" pitchFamily="18" charset="0"/>
                            </a:rPr>
                          </m:ctrlPr>
                        </m:sSubPr>
                        <m:e>
                          <m:r>
                            <a:rPr lang="en-US" sz="2000" b="0" i="1" smtClean="0">
                              <a:latin typeface="Cambria Math" panose="02040503050406030204" pitchFamily="18" charset="0"/>
                            </a:rPr>
                            <m:t>𝑦</m:t>
                          </m:r>
                        </m:e>
                        <m:sub>
                          <m:r>
                            <a:rPr lang="en-US" sz="2000" b="0" i="1" smtClean="0">
                              <a:latin typeface="Cambria Math" panose="02040503050406030204" pitchFamily="18" charset="0"/>
                            </a:rPr>
                            <m:t>𝑖𝑘</m:t>
                          </m:r>
                        </m:sub>
                      </m:sSub>
                      <m:r>
                        <a:rPr lang="en-US" sz="2000" i="1" smtClean="0">
                          <a:latin typeface="Cambria Math" panose="02040503050406030204" pitchFamily="18" charset="0"/>
                          <a:ea typeface="Cambria Math" panose="02040503050406030204" pitchFamily="18" charset="0"/>
                        </a:rPr>
                        <m:t>∈</m:t>
                      </m:r>
                      <m:d>
                        <m:dPr>
                          <m:begChr m:val="{"/>
                          <m:endChr m:val="}"/>
                          <m:ctrlPr>
                            <a:rPr lang="en-US" sz="2000" i="1" smtClean="0">
                              <a:latin typeface="Cambria Math" panose="02040503050406030204" pitchFamily="18" charset="0"/>
                              <a:ea typeface="Cambria Math" panose="02040503050406030204" pitchFamily="18" charset="0"/>
                            </a:rPr>
                          </m:ctrlPr>
                        </m:dPr>
                        <m:e>
                          <m:r>
                            <a:rPr lang="en-US" sz="2000" b="0" i="1" smtClean="0">
                              <a:latin typeface="Cambria Math" panose="02040503050406030204" pitchFamily="18" charset="0"/>
                              <a:ea typeface="Cambria Math" panose="02040503050406030204" pitchFamily="18" charset="0"/>
                            </a:rPr>
                            <m:t>0,1</m:t>
                          </m:r>
                        </m:e>
                      </m:d>
                      <m:r>
                        <a:rPr lang="en-US" sz="2000" b="0" i="1" smtClean="0">
                          <a:latin typeface="Cambria Math" panose="02040503050406030204" pitchFamily="18" charset="0"/>
                          <a:ea typeface="Cambria Math" panose="02040503050406030204" pitchFamily="18" charset="0"/>
                        </a:rPr>
                        <m:t>, </m:t>
                      </m:r>
                      <m:nary>
                        <m:naryPr>
                          <m:chr m:val="∑"/>
                          <m:ctrlPr>
                            <a:rPr lang="en-US" sz="2000" i="1" smtClean="0">
                              <a:latin typeface="Cambria Math" panose="02040503050406030204" pitchFamily="18" charset="0"/>
                              <a:ea typeface="Cambria Math" panose="02040503050406030204" pitchFamily="18" charset="0"/>
                            </a:rPr>
                          </m:ctrlPr>
                        </m:naryPr>
                        <m:sub>
                          <m:r>
                            <m:rPr>
                              <m:brk m:alnAt="23"/>
                            </m:rPr>
                            <a:rPr lang="en-US" sz="2000" b="0" i="1" smtClean="0">
                              <a:latin typeface="Cambria Math" panose="02040503050406030204" pitchFamily="18" charset="0"/>
                              <a:ea typeface="Cambria Math" panose="02040503050406030204" pitchFamily="18" charset="0"/>
                            </a:rPr>
                            <m:t>𝑘</m:t>
                          </m:r>
                          <m:r>
                            <a:rPr lang="en-US" sz="2000" b="0" i="1" smtClean="0">
                              <a:latin typeface="Cambria Math" panose="02040503050406030204" pitchFamily="18" charset="0"/>
                              <a:ea typeface="Cambria Math" panose="02040503050406030204" pitchFamily="18" charset="0"/>
                            </a:rPr>
                            <m:t>=1</m:t>
                          </m:r>
                        </m:sub>
                        <m:sup>
                          <m:r>
                            <a:rPr lang="en-US" sz="2000" b="0" i="1" smtClean="0">
                              <a:latin typeface="Cambria Math" panose="02040503050406030204" pitchFamily="18" charset="0"/>
                              <a:ea typeface="Cambria Math" panose="02040503050406030204" pitchFamily="18" charset="0"/>
                            </a:rPr>
                            <m:t>𝐾</m:t>
                          </m:r>
                        </m:sup>
                        <m:e>
                          <m:sSub>
                            <m:sSubPr>
                              <m:ctrlPr>
                                <a:rPr lang="en-US" sz="2000" i="1" smtClean="0">
                                  <a:latin typeface="Cambria Math" panose="02040503050406030204" pitchFamily="18" charset="0"/>
                                  <a:ea typeface="Cambria Math" panose="02040503050406030204" pitchFamily="18" charset="0"/>
                                </a:rPr>
                              </m:ctrlPr>
                            </m:sSubPr>
                            <m:e>
                              <m:r>
                                <a:rPr lang="en-US" sz="2000" b="0" i="1" smtClean="0">
                                  <a:latin typeface="Cambria Math" panose="02040503050406030204" pitchFamily="18" charset="0"/>
                                  <a:ea typeface="Cambria Math" panose="02040503050406030204" pitchFamily="18" charset="0"/>
                                </a:rPr>
                                <m:t>𝑦</m:t>
                              </m:r>
                            </m:e>
                            <m:sub>
                              <m:r>
                                <a:rPr lang="en-US" sz="2000" b="0" i="1" smtClean="0">
                                  <a:latin typeface="Cambria Math" panose="02040503050406030204" pitchFamily="18" charset="0"/>
                                  <a:ea typeface="Cambria Math" panose="02040503050406030204" pitchFamily="18" charset="0"/>
                                </a:rPr>
                                <m:t>𝑖𝑘</m:t>
                              </m:r>
                            </m:sub>
                          </m:sSub>
                          <m:r>
                            <a:rPr lang="en-US" sz="2000" b="0" i="1" smtClean="0">
                              <a:latin typeface="Cambria Math" panose="02040503050406030204" pitchFamily="18" charset="0"/>
                              <a:ea typeface="Cambria Math" panose="02040503050406030204" pitchFamily="18" charset="0"/>
                            </a:rPr>
                            <m:t>=1</m:t>
                          </m:r>
                        </m:e>
                      </m:nary>
                    </m:oMath>
                  </m:oMathPara>
                </a14:m>
                <a:endParaRPr lang="en-US" sz="2400" dirty="0"/>
              </a:p>
            </p:txBody>
          </p:sp>
        </mc:Choice>
        <mc:Fallback xmlns="">
          <p:sp>
            <p:nvSpPr>
              <p:cNvPr id="2" name="TextBox 1"/>
              <p:cNvSpPr txBox="1">
                <a:spLocks noRot="1" noChangeAspect="1" noMove="1" noResize="1" noEditPoints="1" noAdjustHandles="1" noChangeArrowheads="1" noChangeShapeType="1" noTextEdit="1"/>
              </p:cNvSpPr>
              <p:nvPr/>
            </p:nvSpPr>
            <p:spPr>
              <a:xfrm>
                <a:off x="496957" y="1143000"/>
                <a:ext cx="8607425" cy="4368055"/>
              </a:xfrm>
              <a:prstGeom prst="rect">
                <a:avLst/>
              </a:prstGeom>
              <a:blipFill>
                <a:blip r:embed="rId3"/>
                <a:stretch>
                  <a:fillRect l="-779" t="-838" r="-708"/>
                </a:stretch>
              </a:blipFill>
            </p:spPr>
            <p:txBody>
              <a:bodyPr/>
              <a:lstStyle/>
              <a:p>
                <a:r>
                  <a:rPr lang="en-ZA">
                    <a:noFill/>
                  </a:rPr>
                  <a:t> </a:t>
                </a:r>
              </a:p>
            </p:txBody>
          </p:sp>
        </mc:Fallback>
      </mc:AlternateContent>
      <p:sp>
        <p:nvSpPr>
          <p:cNvPr id="11" name="TextBox 10"/>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p:sp>
        <p:nvSpPr>
          <p:cNvPr id="12" name="TextBox 11">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3973680" y="884160"/>
              <a:ext cx="5090400" cy="4634640"/>
            </p14:xfrm>
          </p:contentPart>
        </mc:Choice>
        <mc:Fallback>
          <p:pic>
            <p:nvPicPr>
              <p:cNvPr id="3" name="Ink 2"/>
              <p:cNvPicPr/>
              <p:nvPr/>
            </p:nvPicPr>
            <p:blipFill>
              <a:blip r:embed="rId5"/>
              <a:stretch>
                <a:fillRect/>
              </a:stretch>
            </p:blipFill>
            <p:spPr>
              <a:xfrm>
                <a:off x="3964320" y="874800"/>
                <a:ext cx="5109120" cy="4653360"/>
              </a:xfrm>
              <a:prstGeom prst="rect">
                <a:avLst/>
              </a:prstGeom>
            </p:spPr>
          </p:pic>
        </mc:Fallback>
      </mc:AlternateContent>
    </p:spTree>
    <p:extLst>
      <p:ext uri="{BB962C8B-B14F-4D97-AF65-F5344CB8AC3E}">
        <p14:creationId xmlns:p14="http://schemas.microsoft.com/office/powerpoint/2010/main" val="16264866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11</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mc:AlternateContent xmlns:mc="http://schemas.openxmlformats.org/markup-compatibility/2006" xmlns:a14="http://schemas.microsoft.com/office/drawing/2010/main">
        <mc:Choice Requires="a14">
          <p:sp>
            <p:nvSpPr>
              <p:cNvPr id="2" name="TextBox 1"/>
              <p:cNvSpPr txBox="1"/>
              <p:nvPr/>
            </p:nvSpPr>
            <p:spPr>
              <a:xfrm>
                <a:off x="510209" y="1145883"/>
                <a:ext cx="8607425" cy="1614481"/>
              </a:xfrm>
              <a:prstGeom prst="rect">
                <a:avLst/>
              </a:prstGeom>
              <a:noFill/>
            </p:spPr>
            <p:txBody>
              <a:bodyPr wrap="square" rtlCol="0">
                <a:spAutoFit/>
              </a:bodyPr>
              <a:lstStyle/>
              <a:p>
                <a:pPr marL="342900" indent="-342900">
                  <a:buFont typeface="Wingdings" panose="05000000000000000000" pitchFamily="2" charset="2"/>
                  <a:buChar char="q"/>
                </a:pPr>
                <a:r>
                  <a:rPr lang="en-US" sz="2400" dirty="0" err="1" smtClean="0"/>
                  <a:t>Hàm</a:t>
                </a:r>
                <a:r>
                  <a:rPr lang="en-US" sz="2400" dirty="0" smtClean="0"/>
                  <a:t> </a:t>
                </a:r>
                <a:r>
                  <a:rPr lang="en-US" sz="2400" dirty="0" err="1" smtClean="0"/>
                  <a:t>mất</a:t>
                </a:r>
                <a:r>
                  <a:rPr lang="en-US" sz="2400" dirty="0" smtClean="0"/>
                  <a:t> </a:t>
                </a:r>
                <a:r>
                  <a:rPr lang="en-US" sz="2400" dirty="0" err="1" smtClean="0"/>
                  <a:t>mát</a:t>
                </a:r>
                <a:r>
                  <a:rPr lang="en-US" sz="2400" dirty="0" smtClean="0"/>
                  <a:t> </a:t>
                </a:r>
                <a:r>
                  <a:rPr lang="en-US" sz="2400" dirty="0" err="1" smtClean="0"/>
                  <a:t>và</a:t>
                </a:r>
                <a:r>
                  <a:rPr lang="en-US" sz="2400" dirty="0" smtClean="0"/>
                  <a:t> bài </a:t>
                </a:r>
                <a:r>
                  <a:rPr lang="en-US" sz="2400" dirty="0" err="1" smtClean="0"/>
                  <a:t>toán</a:t>
                </a:r>
                <a:r>
                  <a:rPr lang="en-US" sz="2400" dirty="0" smtClean="0"/>
                  <a:t> </a:t>
                </a:r>
                <a:r>
                  <a:rPr lang="en-US" sz="2400" dirty="0" err="1" smtClean="0"/>
                  <a:t>tối</a:t>
                </a:r>
                <a:r>
                  <a:rPr lang="en-US" sz="2400" dirty="0" smtClean="0"/>
                  <a:t> </a:t>
                </a:r>
                <a:r>
                  <a:rPr lang="en-US" sz="2400" dirty="0" err="1" smtClean="0"/>
                  <a:t>ưu</a:t>
                </a:r>
                <a:r>
                  <a:rPr lang="en-US" sz="2400" dirty="0" smtClean="0"/>
                  <a:t>:</a:t>
                </a:r>
              </a:p>
              <a:p>
                <a:r>
                  <a:rPr lang="en-US" sz="2400" dirty="0" smtClean="0"/>
                  <a:t>- </a:t>
                </a:r>
                <a:r>
                  <a:rPr lang="vi-VN" sz="2400" dirty="0"/>
                  <a:t>Nếu ta </a:t>
                </a:r>
                <a:r>
                  <a:rPr lang="vi-VN" sz="2400" dirty="0" smtClean="0"/>
                  <a:t>coi</a:t>
                </a:r>
                <a:r>
                  <a:rPr lang="vi-VN" sz="2400" dirty="0"/>
                  <a:t> </a:t>
                </a:r>
                <a14:m>
                  <m:oMath xmlns:m="http://schemas.openxmlformats.org/officeDocument/2006/math">
                    <m:sSub>
                      <m:sSubPr>
                        <m:ctrlPr>
                          <a:rPr lang="en-US" sz="2400" i="1">
                            <a:latin typeface="Cambria Math" panose="02040503050406030204" pitchFamily="18" charset="0"/>
                          </a:rPr>
                        </m:ctrlPr>
                      </m:sSubPr>
                      <m:e>
                        <m:r>
                          <a:rPr lang="en-US" sz="2400" b="1" i="1">
                            <a:latin typeface="Cambria Math" panose="02040503050406030204" pitchFamily="18" charset="0"/>
                          </a:rPr>
                          <m:t>𝐦</m:t>
                        </m:r>
                      </m:e>
                      <m:sub>
                        <m:r>
                          <a:rPr lang="en-US" sz="2400" b="0" i="1" smtClean="0">
                            <a:latin typeface="Cambria Math" panose="02040503050406030204" pitchFamily="18" charset="0"/>
                          </a:rPr>
                          <m:t>𝑘</m:t>
                        </m:r>
                      </m:sub>
                    </m:sSub>
                  </m:oMath>
                </a14:m>
                <a:r>
                  <a:rPr lang="vi-VN" sz="2400" dirty="0"/>
                  <a:t> </a:t>
                </a:r>
                <a:r>
                  <a:rPr lang="vi-VN" sz="2400" dirty="0" smtClean="0"/>
                  <a:t>là center của </a:t>
                </a:r>
                <a:r>
                  <a:rPr lang="vi-VN" sz="2400" dirty="0"/>
                  <a:t>mỗi </a:t>
                </a:r>
                <a:r>
                  <a:rPr lang="en-US" sz="2400" dirty="0" err="1" smtClean="0"/>
                  <a:t>cụm</a:t>
                </a:r>
                <a:r>
                  <a:rPr lang="vi-VN" sz="2400" dirty="0" smtClean="0"/>
                  <a:t> </a:t>
                </a:r>
                <a:r>
                  <a:rPr lang="vi-VN" sz="2400" dirty="0"/>
                  <a:t>và </a:t>
                </a:r>
                <a:r>
                  <a:rPr lang="vi-VN" sz="2400" i="1" dirty="0"/>
                  <a:t>ước lượng</a:t>
                </a:r>
                <a:r>
                  <a:rPr lang="vi-VN" sz="2400" dirty="0"/>
                  <a:t> tất cả các điểm được phân vào </a:t>
                </a:r>
                <a:r>
                  <a:rPr lang="en-US" sz="2400" dirty="0" err="1" smtClean="0"/>
                  <a:t>cụm</a:t>
                </a:r>
                <a:r>
                  <a:rPr lang="vi-VN" sz="2400" dirty="0" smtClean="0"/>
                  <a:t> nà</a:t>
                </a:r>
                <a:r>
                  <a:rPr lang="en-US" sz="2400" dirty="0" smtClean="0"/>
                  <a:t>y</a:t>
                </a:r>
                <a:r>
                  <a:rPr lang="vi-VN" sz="2400" dirty="0" smtClean="0"/>
                  <a:t>, </a:t>
                </a:r>
                <a:r>
                  <a:rPr lang="vi-VN" sz="2400" dirty="0"/>
                  <a:t>thì một điểm dữ liệu </a:t>
                </a:r>
                <a14:m>
                  <m:oMath xmlns:m="http://schemas.openxmlformats.org/officeDocument/2006/math">
                    <m:sSub>
                      <m:sSubPr>
                        <m:ctrlPr>
                          <a:rPr lang="en-US" sz="2400" i="1">
                            <a:latin typeface="Cambria Math" panose="02040503050406030204" pitchFamily="18" charset="0"/>
                          </a:rPr>
                        </m:ctrlPr>
                      </m:sSubPr>
                      <m:e>
                        <m:r>
                          <a:rPr lang="en-US" sz="2400" b="1" i="0" smtClean="0">
                            <a:latin typeface="Cambria Math" panose="02040503050406030204" pitchFamily="18" charset="0"/>
                          </a:rPr>
                          <m:t>𝐱</m:t>
                        </m:r>
                      </m:e>
                      <m:sub>
                        <m:r>
                          <a:rPr lang="en-US" sz="2400" b="0" i="1" smtClean="0">
                            <a:latin typeface="Cambria Math" panose="02040503050406030204" pitchFamily="18" charset="0"/>
                          </a:rPr>
                          <m:t>𝑖</m:t>
                        </m:r>
                      </m:sub>
                    </m:sSub>
                  </m:oMath>
                </a14:m>
                <a:r>
                  <a:rPr lang="vi-VN" sz="2400" dirty="0"/>
                  <a:t> được phân vào cluster </a:t>
                </a:r>
                <a:r>
                  <a:rPr lang="en-US" sz="2400" dirty="0" smtClean="0"/>
                  <a:t>k</a:t>
                </a:r>
                <a:r>
                  <a:rPr lang="vi-VN" sz="2400" dirty="0"/>
                  <a:t> sẽ </a:t>
                </a:r>
                <a:r>
                  <a:rPr lang="en-US" sz="2400" dirty="0" err="1" smtClean="0"/>
                  <a:t>có</a:t>
                </a:r>
                <a:r>
                  <a:rPr lang="vi-VN" sz="2400" dirty="0" smtClean="0"/>
                  <a:t> là</a:t>
                </a:r>
                <a:r>
                  <a:rPr lang="vi-VN" sz="2400" dirty="0"/>
                  <a:t> </a:t>
                </a:r>
                <a14:m>
                  <m:oMath xmlns:m="http://schemas.openxmlformats.org/officeDocument/2006/math">
                    <m:sSup>
                      <m:sSupPr>
                        <m:ctrlPr>
                          <a:rPr lang="vi-VN" sz="2400" i="1" smtClean="0">
                            <a:latin typeface="Cambria Math" panose="02040503050406030204" pitchFamily="18" charset="0"/>
                          </a:rPr>
                        </m:ctrlPr>
                      </m:sSupPr>
                      <m:e>
                        <m:sSub>
                          <m:sSubPr>
                            <m:ctrlPr>
                              <a:rPr lang="vi-VN" sz="2400" i="1" smtClean="0">
                                <a:latin typeface="Cambria Math" panose="02040503050406030204" pitchFamily="18" charset="0"/>
                              </a:rPr>
                            </m:ctrlPr>
                          </m:sSubPr>
                          <m:e>
                            <m:d>
                              <m:dPr>
                                <m:begChr m:val="‖"/>
                                <m:endChr m:val="‖"/>
                                <m:ctrlPr>
                                  <a:rPr lang="vi-VN"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1">
                                        <a:latin typeface="Cambria Math" panose="02040503050406030204" pitchFamily="18" charset="0"/>
                                      </a:rPr>
                                      <m:t>𝐱</m:t>
                                    </m:r>
                                  </m:e>
                                  <m:sub>
                                    <m:r>
                                      <a:rPr lang="en-US" sz="2400" i="1">
                                        <a:latin typeface="Cambria Math" panose="02040503050406030204" pitchFamily="18" charset="0"/>
                                      </a:rPr>
                                      <m:t>𝑖</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b="1" i="1">
                                        <a:latin typeface="Cambria Math" panose="02040503050406030204" pitchFamily="18" charset="0"/>
                                      </a:rPr>
                                      <m:t>𝐦</m:t>
                                    </m:r>
                                  </m:e>
                                  <m:sub>
                                    <m:r>
                                      <a:rPr lang="en-US" sz="2400" i="1">
                                        <a:latin typeface="Cambria Math" panose="02040503050406030204" pitchFamily="18" charset="0"/>
                                      </a:rPr>
                                      <m:t>𝑘</m:t>
                                    </m:r>
                                  </m:sub>
                                </m:sSub>
                              </m:e>
                            </m:d>
                          </m:e>
                          <m:sub>
                            <m:r>
                              <a:rPr lang="en-US" sz="2400" b="0" i="1" smtClean="0">
                                <a:latin typeface="Cambria Math" panose="02040503050406030204" pitchFamily="18" charset="0"/>
                              </a:rPr>
                              <m:t>2</m:t>
                            </m:r>
                          </m:sub>
                        </m:sSub>
                      </m:e>
                      <m:sup>
                        <m:r>
                          <a:rPr lang="en-US" sz="2400" b="0" i="1" smtClean="0">
                            <a:latin typeface="Cambria Math" panose="02040503050406030204" pitchFamily="18" charset="0"/>
                          </a:rPr>
                          <m:t>2</m:t>
                        </m:r>
                      </m:sup>
                    </m:sSup>
                  </m:oMath>
                </a14:m>
                <a:endParaRPr lang="en-US" sz="2400" dirty="0" smtClean="0"/>
              </a:p>
            </p:txBody>
          </p:sp>
        </mc:Choice>
        <mc:Fallback xmlns="">
          <p:sp>
            <p:nvSpPr>
              <p:cNvPr id="2" name="TextBox 1"/>
              <p:cNvSpPr txBox="1">
                <a:spLocks noRot="1" noChangeAspect="1" noMove="1" noResize="1" noEditPoints="1" noAdjustHandles="1" noChangeArrowheads="1" noChangeShapeType="1" noTextEdit="1"/>
              </p:cNvSpPr>
              <p:nvPr/>
            </p:nvSpPr>
            <p:spPr>
              <a:xfrm>
                <a:off x="510209" y="1145883"/>
                <a:ext cx="8607425" cy="1614481"/>
              </a:xfrm>
              <a:prstGeom prst="rect">
                <a:avLst/>
              </a:prstGeom>
              <a:blipFill>
                <a:blip r:embed="rId3"/>
                <a:stretch>
                  <a:fillRect l="-1133" t="-3019" r="-708" b="-7547"/>
                </a:stretch>
              </a:blipFill>
            </p:spPr>
            <p:txBody>
              <a:bodyPr/>
              <a:lstStyle/>
              <a:p>
                <a:r>
                  <a:rPr lang="en-ZA">
                    <a:noFill/>
                  </a:rPr>
                  <a:t> </a:t>
                </a:r>
              </a:p>
            </p:txBody>
          </p:sp>
        </mc:Fallback>
      </mc:AlternateContent>
      <p:sp>
        <p:nvSpPr>
          <p:cNvPr id="10" name="TextBox 9"/>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p:sp>
        <p:nvSpPr>
          <p:cNvPr id="11" name="TextBox 10">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142920" y="1509120"/>
              <a:ext cx="8974800" cy="4724280"/>
            </p14:xfrm>
          </p:contentPart>
        </mc:Choice>
        <mc:Fallback>
          <p:pic>
            <p:nvPicPr>
              <p:cNvPr id="3" name="Ink 2"/>
              <p:cNvPicPr/>
              <p:nvPr/>
            </p:nvPicPr>
            <p:blipFill>
              <a:blip r:embed="rId5"/>
              <a:stretch>
                <a:fillRect/>
              </a:stretch>
            </p:blipFill>
            <p:spPr>
              <a:xfrm>
                <a:off x="133560" y="1499760"/>
                <a:ext cx="8993520" cy="4743000"/>
              </a:xfrm>
              <a:prstGeom prst="rect">
                <a:avLst/>
              </a:prstGeom>
            </p:spPr>
          </p:pic>
        </mc:Fallback>
      </mc:AlternateContent>
    </p:spTree>
    <p:extLst>
      <p:ext uri="{BB962C8B-B14F-4D97-AF65-F5344CB8AC3E}">
        <p14:creationId xmlns:p14="http://schemas.microsoft.com/office/powerpoint/2010/main" val="30788824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209800" y="3886200"/>
            <a:ext cx="4924297" cy="1212809"/>
          </a:xfrm>
          <a:prstGeom prst="rect">
            <a:avLst/>
          </a:prstGeom>
        </p:spPr>
      </p:pic>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12</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mc:AlternateContent xmlns:mc="http://schemas.openxmlformats.org/markup-compatibility/2006" xmlns:a14="http://schemas.microsoft.com/office/drawing/2010/main">
        <mc:Choice Requires="a14">
          <p:sp>
            <p:nvSpPr>
              <p:cNvPr id="2" name="TextBox 1"/>
              <p:cNvSpPr txBox="1"/>
              <p:nvPr/>
            </p:nvSpPr>
            <p:spPr>
              <a:xfrm>
                <a:off x="265112" y="934264"/>
                <a:ext cx="9031288" cy="2752228"/>
              </a:xfrm>
              <a:prstGeom prst="rect">
                <a:avLst/>
              </a:prstGeom>
              <a:noFill/>
            </p:spPr>
            <p:txBody>
              <a:bodyPr wrap="square" rtlCol="0">
                <a:spAutoFit/>
              </a:bodyPr>
              <a:lstStyle/>
              <a:p>
                <a:pPr marL="342900" indent="-342900">
                  <a:buFont typeface="Wingdings" panose="05000000000000000000" pitchFamily="2" charset="2"/>
                  <a:buChar char="q"/>
                </a:pPr>
                <a:r>
                  <a:rPr lang="en-US" sz="2400" dirty="0" err="1" smtClean="0"/>
                  <a:t>Hàm</a:t>
                </a:r>
                <a:r>
                  <a:rPr lang="en-US" sz="2400" dirty="0" smtClean="0"/>
                  <a:t> </a:t>
                </a:r>
                <a:r>
                  <a:rPr lang="en-US" sz="2400" dirty="0" err="1" smtClean="0"/>
                  <a:t>mất</a:t>
                </a:r>
                <a:r>
                  <a:rPr lang="en-US" sz="2400" dirty="0" smtClean="0"/>
                  <a:t> </a:t>
                </a:r>
                <a:r>
                  <a:rPr lang="en-US" sz="2400" dirty="0" err="1" smtClean="0"/>
                  <a:t>mát</a:t>
                </a:r>
                <a:r>
                  <a:rPr lang="en-US" sz="2400" dirty="0" smtClean="0"/>
                  <a:t> </a:t>
                </a:r>
                <a:r>
                  <a:rPr lang="en-US" sz="2400" dirty="0" err="1" smtClean="0"/>
                  <a:t>và</a:t>
                </a:r>
                <a:r>
                  <a:rPr lang="en-US" sz="2400" dirty="0" smtClean="0"/>
                  <a:t> bài </a:t>
                </a:r>
                <a:r>
                  <a:rPr lang="en-US" sz="2400" dirty="0" err="1" smtClean="0"/>
                  <a:t>toán</a:t>
                </a:r>
                <a:r>
                  <a:rPr lang="en-US" sz="2400" dirty="0" smtClean="0"/>
                  <a:t> </a:t>
                </a:r>
                <a:r>
                  <a:rPr lang="en-US" sz="2400" dirty="0" err="1" smtClean="0"/>
                  <a:t>tối</a:t>
                </a:r>
                <a:r>
                  <a:rPr lang="en-US" sz="2400" dirty="0" smtClean="0"/>
                  <a:t> </a:t>
                </a:r>
                <a:r>
                  <a:rPr lang="en-US" sz="2400" dirty="0" err="1" smtClean="0"/>
                  <a:t>ưu</a:t>
                </a:r>
                <a:r>
                  <a:rPr lang="en-US" sz="2400" dirty="0" smtClean="0"/>
                  <a:t>:</a:t>
                </a:r>
              </a:p>
              <a:p>
                <a:pPr marL="342900" indent="-342900">
                  <a:buFontTx/>
                  <a:buChar char="-"/>
                </a:pPr>
                <a:r>
                  <a:rPr lang="vi-VN" sz="2400" dirty="0" smtClean="0"/>
                  <a:t>Nếu </a:t>
                </a:r>
                <a:r>
                  <a:rPr lang="vi-VN" sz="2400" dirty="0"/>
                  <a:t>ta </a:t>
                </a:r>
                <a:r>
                  <a:rPr lang="vi-VN" sz="2400" dirty="0" smtClean="0"/>
                  <a:t>coi</a:t>
                </a:r>
                <a:r>
                  <a:rPr lang="vi-VN" sz="2400" dirty="0"/>
                  <a:t> </a:t>
                </a:r>
                <a14:m>
                  <m:oMath xmlns:m="http://schemas.openxmlformats.org/officeDocument/2006/math">
                    <m:sSub>
                      <m:sSubPr>
                        <m:ctrlPr>
                          <a:rPr lang="en-US" sz="2400" i="1">
                            <a:latin typeface="Cambria Math" panose="02040503050406030204" pitchFamily="18" charset="0"/>
                          </a:rPr>
                        </m:ctrlPr>
                      </m:sSubPr>
                      <m:e>
                        <m:r>
                          <a:rPr lang="en-US" sz="2400" b="1" i="1">
                            <a:latin typeface="Cambria Math" panose="02040503050406030204" pitchFamily="18" charset="0"/>
                          </a:rPr>
                          <m:t>𝐦</m:t>
                        </m:r>
                      </m:e>
                      <m:sub>
                        <m:r>
                          <a:rPr lang="en-US" sz="2400" b="0" i="1" smtClean="0">
                            <a:latin typeface="Cambria Math" panose="02040503050406030204" pitchFamily="18" charset="0"/>
                          </a:rPr>
                          <m:t>𝑘</m:t>
                        </m:r>
                      </m:sub>
                    </m:sSub>
                  </m:oMath>
                </a14:m>
                <a:r>
                  <a:rPr lang="vi-VN" sz="2400" dirty="0"/>
                  <a:t> </a:t>
                </a:r>
                <a:r>
                  <a:rPr lang="vi-VN" sz="2400" dirty="0" smtClean="0"/>
                  <a:t>là center của </a:t>
                </a:r>
                <a:r>
                  <a:rPr lang="vi-VN" sz="2400" dirty="0"/>
                  <a:t>mỗi </a:t>
                </a:r>
                <a:r>
                  <a:rPr lang="en-US" sz="2400" dirty="0" err="1" smtClean="0"/>
                  <a:t>cụm</a:t>
                </a:r>
                <a:r>
                  <a:rPr lang="vi-VN" sz="2400" dirty="0" smtClean="0"/>
                  <a:t> </a:t>
                </a:r>
                <a:r>
                  <a:rPr lang="vi-VN" sz="2400" dirty="0"/>
                  <a:t>và </a:t>
                </a:r>
                <a:r>
                  <a:rPr lang="vi-VN" sz="2400" i="1" dirty="0"/>
                  <a:t>ước lượng</a:t>
                </a:r>
                <a:r>
                  <a:rPr lang="vi-VN" sz="2400" dirty="0"/>
                  <a:t> tất cả các điểm được phân vào </a:t>
                </a:r>
                <a:r>
                  <a:rPr lang="en-US" sz="2400" dirty="0" err="1" smtClean="0"/>
                  <a:t>cụm</a:t>
                </a:r>
                <a:r>
                  <a:rPr lang="vi-VN" sz="2400" dirty="0" smtClean="0"/>
                  <a:t> nà</a:t>
                </a:r>
                <a:r>
                  <a:rPr lang="en-US" sz="2400" dirty="0" smtClean="0"/>
                  <a:t>y</a:t>
                </a:r>
                <a:r>
                  <a:rPr lang="vi-VN" sz="2400" dirty="0" smtClean="0"/>
                  <a:t>, </a:t>
                </a:r>
                <a:r>
                  <a:rPr lang="vi-VN" sz="2400" dirty="0"/>
                  <a:t>thì một điểm dữ liệu </a:t>
                </a:r>
                <a14:m>
                  <m:oMath xmlns:m="http://schemas.openxmlformats.org/officeDocument/2006/math">
                    <m:sSub>
                      <m:sSubPr>
                        <m:ctrlPr>
                          <a:rPr lang="en-US" sz="2400" i="1">
                            <a:latin typeface="Cambria Math" panose="02040503050406030204" pitchFamily="18" charset="0"/>
                          </a:rPr>
                        </m:ctrlPr>
                      </m:sSubPr>
                      <m:e>
                        <m:r>
                          <a:rPr lang="en-US" sz="2400" b="1" i="0" smtClean="0">
                            <a:latin typeface="Cambria Math" panose="02040503050406030204" pitchFamily="18" charset="0"/>
                          </a:rPr>
                          <m:t>𝐱</m:t>
                        </m:r>
                      </m:e>
                      <m:sub>
                        <m:r>
                          <a:rPr lang="en-US" sz="2400" b="0" i="1" smtClean="0">
                            <a:latin typeface="Cambria Math" panose="02040503050406030204" pitchFamily="18" charset="0"/>
                          </a:rPr>
                          <m:t>𝑖</m:t>
                        </m:r>
                      </m:sub>
                    </m:sSub>
                  </m:oMath>
                </a14:m>
                <a:r>
                  <a:rPr lang="vi-VN" sz="2400" dirty="0"/>
                  <a:t> được phân vào </a:t>
                </a:r>
                <a:r>
                  <a:rPr lang="en-US" sz="2400" dirty="0" err="1" smtClean="0"/>
                  <a:t>cụm</a:t>
                </a:r>
                <a:r>
                  <a:rPr lang="vi-VN" sz="2400" dirty="0"/>
                  <a:t> </a:t>
                </a:r>
                <a:r>
                  <a:rPr lang="en-US" sz="2400" dirty="0" smtClean="0"/>
                  <a:t>k</a:t>
                </a:r>
                <a:r>
                  <a:rPr lang="vi-VN" sz="2400" dirty="0"/>
                  <a:t> sẽ </a:t>
                </a:r>
                <a:r>
                  <a:rPr lang="en-US" sz="2400" dirty="0" err="1" smtClean="0"/>
                  <a:t>có</a:t>
                </a:r>
                <a:r>
                  <a:rPr lang="vi-VN" sz="2400" dirty="0" smtClean="0"/>
                  <a:t> là</a:t>
                </a:r>
                <a:r>
                  <a:rPr lang="vi-VN" sz="2400" dirty="0"/>
                  <a:t> </a:t>
                </a:r>
                <a14:m>
                  <m:oMath xmlns:m="http://schemas.openxmlformats.org/officeDocument/2006/math">
                    <m:sSup>
                      <m:sSupPr>
                        <m:ctrlPr>
                          <a:rPr lang="vi-VN" sz="2400" i="1" smtClean="0">
                            <a:latin typeface="Cambria Math" panose="02040503050406030204" pitchFamily="18" charset="0"/>
                          </a:rPr>
                        </m:ctrlPr>
                      </m:sSupPr>
                      <m:e>
                        <m:sSub>
                          <m:sSubPr>
                            <m:ctrlPr>
                              <a:rPr lang="vi-VN" sz="2400" i="1" smtClean="0">
                                <a:latin typeface="Cambria Math" panose="02040503050406030204" pitchFamily="18" charset="0"/>
                              </a:rPr>
                            </m:ctrlPr>
                          </m:sSubPr>
                          <m:e>
                            <m:d>
                              <m:dPr>
                                <m:begChr m:val="‖"/>
                                <m:endChr m:val="‖"/>
                                <m:ctrlPr>
                                  <a:rPr lang="vi-VN"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b="1">
                                        <a:latin typeface="Cambria Math" panose="02040503050406030204" pitchFamily="18" charset="0"/>
                                      </a:rPr>
                                      <m:t>𝐱</m:t>
                                    </m:r>
                                  </m:e>
                                  <m:sub>
                                    <m:r>
                                      <a:rPr lang="en-US" sz="2400" i="1">
                                        <a:latin typeface="Cambria Math" panose="02040503050406030204" pitchFamily="18" charset="0"/>
                                      </a:rPr>
                                      <m:t>𝑖</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b="1" i="1">
                                        <a:latin typeface="Cambria Math" panose="02040503050406030204" pitchFamily="18" charset="0"/>
                                      </a:rPr>
                                      <m:t>𝐦</m:t>
                                    </m:r>
                                  </m:e>
                                  <m:sub>
                                    <m:r>
                                      <a:rPr lang="en-US" sz="2400" i="1">
                                        <a:latin typeface="Cambria Math" panose="02040503050406030204" pitchFamily="18" charset="0"/>
                                      </a:rPr>
                                      <m:t>𝑘</m:t>
                                    </m:r>
                                  </m:sub>
                                </m:sSub>
                              </m:e>
                            </m:d>
                          </m:e>
                          <m:sub>
                            <m:r>
                              <a:rPr lang="en-US" sz="2400" b="0" i="1" smtClean="0">
                                <a:latin typeface="Cambria Math" panose="02040503050406030204" pitchFamily="18" charset="0"/>
                              </a:rPr>
                              <m:t>2</m:t>
                            </m:r>
                          </m:sub>
                        </m:sSub>
                      </m:e>
                      <m:sup>
                        <m:r>
                          <a:rPr lang="en-US" sz="2400" b="0" i="1" smtClean="0">
                            <a:latin typeface="Cambria Math" panose="02040503050406030204" pitchFamily="18" charset="0"/>
                          </a:rPr>
                          <m:t>2</m:t>
                        </m:r>
                      </m:sup>
                    </m:sSup>
                  </m:oMath>
                </a14:m>
                <a:endParaRPr lang="en-US" sz="2400" dirty="0" smtClean="0"/>
              </a:p>
              <a:p>
                <a:endParaRPr lang="en-US" sz="2400" dirty="0" smtClean="0"/>
              </a:p>
              <a:p>
                <a:pPr marL="342900" indent="-342900">
                  <a:buFontTx/>
                  <a:buChar char="-"/>
                </a:pPr>
                <a:r>
                  <a:rPr lang="vi-VN" sz="2400" dirty="0"/>
                  <a:t>Hơn nữa</a:t>
                </a:r>
                <a:r>
                  <a:rPr lang="vi-VN" sz="2400" dirty="0" smtClean="0"/>
                  <a:t>,</a:t>
                </a:r>
                <a:r>
                  <a:rPr lang="en-US" sz="2400" dirty="0" smtClean="0"/>
                  <a:t> </a:t>
                </a:r>
                <a:r>
                  <a:rPr lang="en-US" sz="2400" dirty="0" err="1" smtClean="0"/>
                  <a:t>vì</a:t>
                </a:r>
                <a:r>
                  <a:rPr lang="vi-VN" sz="2400" dirty="0" smtClean="0"/>
                  <a:t> </a:t>
                </a:r>
                <a14:m>
                  <m:oMath xmlns:m="http://schemas.openxmlformats.org/officeDocument/2006/math">
                    <m:sSub>
                      <m:sSubPr>
                        <m:ctrlPr>
                          <a:rPr lang="en-US" sz="2400" i="1">
                            <a:latin typeface="Cambria Math" panose="02040503050406030204" pitchFamily="18" charset="0"/>
                          </a:rPr>
                        </m:ctrlPr>
                      </m:sSubPr>
                      <m:e>
                        <m:r>
                          <a:rPr lang="en-US" sz="2400" b="1" i="1">
                            <a:latin typeface="Cambria Math" panose="02040503050406030204" pitchFamily="18" charset="0"/>
                          </a:rPr>
                          <m:t>𝐱</m:t>
                        </m:r>
                      </m:e>
                      <m:sub>
                        <m:r>
                          <a:rPr lang="en-US" sz="2400" i="1">
                            <a:latin typeface="Cambria Math" panose="02040503050406030204" pitchFamily="18" charset="0"/>
                          </a:rPr>
                          <m:t>𝑖</m:t>
                        </m:r>
                      </m:sub>
                    </m:sSub>
                  </m:oMath>
                </a14:m>
                <a:r>
                  <a:rPr lang="en-US" sz="2400" dirty="0"/>
                  <a:t> </a:t>
                </a:r>
                <a:r>
                  <a:rPr lang="en-US" sz="2400" dirty="0" err="1"/>
                  <a:t>được</a:t>
                </a:r>
                <a:r>
                  <a:rPr lang="en-US" sz="2400" dirty="0"/>
                  <a:t> phân </a:t>
                </a:r>
                <a:r>
                  <a:rPr lang="en-US" sz="2400" dirty="0" err="1"/>
                  <a:t>vào</a:t>
                </a:r>
                <a:r>
                  <a:rPr lang="en-US" sz="2400" dirty="0"/>
                  <a:t> </a:t>
                </a:r>
                <a:r>
                  <a:rPr lang="en-US" sz="2400" dirty="0" err="1"/>
                  <a:t>cụm</a:t>
                </a:r>
                <a:r>
                  <a:rPr lang="en-US" sz="2400" dirty="0"/>
                  <a:t> </a:t>
                </a:r>
                <a:r>
                  <a:rPr lang="en-US" sz="2400" dirty="0" smtClean="0"/>
                  <a:t>k </a:t>
                </a:r>
                <a:r>
                  <a:rPr lang="en-US" sz="2400" dirty="0" err="1"/>
                  <a:t>thì</a:t>
                </a:r>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m:t>
                        </m:r>
                        <m:r>
                          <a:rPr lang="en-US" sz="2400" b="0" i="1" smtClean="0">
                            <a:latin typeface="Cambria Math" panose="02040503050406030204" pitchFamily="18" charset="0"/>
                          </a:rPr>
                          <m:t>𝑘</m:t>
                        </m:r>
                      </m:sub>
                    </m:sSub>
                    <m:r>
                      <a:rPr lang="en-US" sz="2400" i="1">
                        <a:latin typeface="Cambria Math" panose="02040503050406030204" pitchFamily="18" charset="0"/>
                      </a:rPr>
                      <m:t>=1</m:t>
                    </m:r>
                  </m:oMath>
                </a14:m>
                <a:r>
                  <a:rPr lang="en-US" sz="2400" dirty="0"/>
                  <a:t> </a:t>
                </a:r>
                <a:r>
                  <a:rPr lang="en-US" sz="2400" dirty="0" err="1"/>
                  <a:t>và</a:t>
                </a:r>
                <a:r>
                  <a:rPr lang="en-US" sz="2400" dirty="0"/>
                  <a:t>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𝑖𝑗</m:t>
                        </m:r>
                      </m:sub>
                    </m:sSub>
                    <m:r>
                      <a:rPr lang="en-US" sz="2400" i="1">
                        <a:latin typeface="Cambria Math" panose="02040503050406030204" pitchFamily="18" charset="0"/>
                      </a:rPr>
                      <m:t>=0,</m:t>
                    </m:r>
                    <m:r>
                      <a:rPr lang="en-US" sz="2400" i="1">
                        <a:latin typeface="Cambria Math" panose="02040503050406030204" pitchFamily="18" charset="0"/>
                        <a:ea typeface="Cambria Math" panose="02040503050406030204" pitchFamily="18" charset="0"/>
                      </a:rPr>
                      <m:t>∀</m:t>
                    </m:r>
                    <m:r>
                      <a:rPr lang="en-US" sz="2400" i="1">
                        <a:latin typeface="Cambria Math" panose="02040503050406030204" pitchFamily="18" charset="0"/>
                        <a:ea typeface="Cambria Math" panose="02040503050406030204" pitchFamily="18" charset="0"/>
                      </a:rPr>
                      <m:t>𝑗</m:t>
                    </m:r>
                    <m:r>
                      <a:rPr lang="en-US" sz="2400" i="1">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𝑘</m:t>
                    </m:r>
                  </m:oMath>
                </a14:m>
                <a:r>
                  <a:rPr lang="en-US" sz="2400" dirty="0" smtClean="0"/>
                  <a:t>. </a:t>
                </a:r>
                <a:r>
                  <a:rPr lang="en-US" sz="2400" dirty="0" err="1" smtClean="0"/>
                  <a:t>Khi</a:t>
                </a:r>
                <a:r>
                  <a:rPr lang="en-US" sz="2400" dirty="0" smtClean="0"/>
                  <a:t> </a:t>
                </a:r>
                <a:r>
                  <a:rPr lang="en-US" sz="2400" dirty="0" err="1" smtClean="0"/>
                  <a:t>đó</a:t>
                </a:r>
                <a:r>
                  <a:rPr lang="en-US" sz="2400" dirty="0" smtClean="0"/>
                  <a:t> </a:t>
                </a:r>
                <a:r>
                  <a:rPr lang="en-US" sz="2400" dirty="0" err="1" smtClean="0"/>
                  <a:t>biểu</a:t>
                </a:r>
                <a:r>
                  <a:rPr lang="en-US" sz="2400" dirty="0" smtClean="0"/>
                  <a:t> </a:t>
                </a:r>
                <a:r>
                  <a:rPr lang="en-US" sz="2400" dirty="0" err="1" smtClean="0"/>
                  <a:t>thức</a:t>
                </a:r>
                <a:r>
                  <a:rPr lang="en-US" sz="2400" dirty="0" smtClean="0"/>
                  <a:t> </a:t>
                </a:r>
                <a:r>
                  <a:rPr lang="en-US" sz="2400" dirty="0" err="1" smtClean="0"/>
                  <a:t>trên</a:t>
                </a:r>
                <a:r>
                  <a:rPr lang="en-US" sz="2400" dirty="0" smtClean="0"/>
                  <a:t> </a:t>
                </a:r>
                <a:r>
                  <a:rPr lang="en-US" sz="2400" dirty="0" err="1" smtClean="0"/>
                  <a:t>sẽ</a:t>
                </a:r>
                <a:r>
                  <a:rPr lang="en-US" sz="2400" dirty="0" smtClean="0"/>
                  <a:t> </a:t>
                </a:r>
                <a:r>
                  <a:rPr lang="en-US" sz="2400" dirty="0" err="1" smtClean="0"/>
                  <a:t>được</a:t>
                </a:r>
                <a:r>
                  <a:rPr lang="en-US" sz="2400" dirty="0" smtClean="0"/>
                  <a:t> </a:t>
                </a:r>
                <a:r>
                  <a:rPr lang="en-US" sz="2400" dirty="0" err="1" smtClean="0"/>
                  <a:t>viết</a:t>
                </a:r>
                <a:r>
                  <a:rPr lang="en-US" sz="2400" dirty="0" smtClean="0"/>
                  <a:t> </a:t>
                </a:r>
                <a:r>
                  <a:rPr lang="en-US" sz="2400" dirty="0" err="1" smtClean="0"/>
                  <a:t>lại</a:t>
                </a:r>
                <a:r>
                  <a:rPr lang="en-US" sz="2400" dirty="0" smtClean="0"/>
                  <a:t> </a:t>
                </a:r>
                <a:r>
                  <a:rPr lang="en-US" sz="2400" dirty="0" err="1" smtClean="0"/>
                  <a:t>như</a:t>
                </a:r>
                <a:r>
                  <a:rPr lang="en-US" sz="2400" dirty="0" smtClean="0"/>
                  <a:t> </a:t>
                </a:r>
                <a:r>
                  <a:rPr lang="en-US" sz="2400" dirty="0" err="1" smtClean="0"/>
                  <a:t>sau</a:t>
                </a:r>
                <a:r>
                  <a:rPr lang="en-US" sz="2400" dirty="0"/>
                  <a:t>:</a:t>
                </a:r>
                <a:endParaRPr lang="en-US" sz="2400" dirty="0" smtClean="0"/>
              </a:p>
            </p:txBody>
          </p:sp>
        </mc:Choice>
        <mc:Fallback xmlns="">
          <p:sp>
            <p:nvSpPr>
              <p:cNvPr id="2" name="TextBox 1"/>
              <p:cNvSpPr txBox="1">
                <a:spLocks noRot="1" noChangeAspect="1" noMove="1" noResize="1" noEditPoints="1" noAdjustHandles="1" noChangeArrowheads="1" noChangeShapeType="1" noTextEdit="1"/>
              </p:cNvSpPr>
              <p:nvPr/>
            </p:nvSpPr>
            <p:spPr>
              <a:xfrm>
                <a:off x="265112" y="934264"/>
                <a:ext cx="9031288" cy="2752228"/>
              </a:xfrm>
              <a:prstGeom prst="rect">
                <a:avLst/>
              </a:prstGeom>
              <a:blipFill>
                <a:blip r:embed="rId4"/>
                <a:stretch>
                  <a:fillRect l="-1080" t="-1770" r="-67" b="-3982"/>
                </a:stretch>
              </a:blipFill>
            </p:spPr>
            <p:txBody>
              <a:bodyPr/>
              <a:lstStyle/>
              <a:p>
                <a:r>
                  <a:rPr lang="en-ZA">
                    <a:noFill/>
                  </a:rPr>
                  <a:t> </a:t>
                </a:r>
              </a:p>
            </p:txBody>
          </p:sp>
        </mc:Fallback>
      </mc:AlternateContent>
      <p:sp>
        <p:nvSpPr>
          <p:cNvPr id="10" name="TextBox 9"/>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p:sp>
        <p:nvSpPr>
          <p:cNvPr id="11" name="TextBox 10">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mc:AlternateContent xmlns:mc="http://schemas.openxmlformats.org/markup-compatibility/2006">
        <mc:Choice xmlns:p14="http://schemas.microsoft.com/office/powerpoint/2010/main" Requires="p14">
          <p:contentPart p14:bwMode="auto" r:id="rId5">
            <p14:nvContentPartPr>
              <p14:cNvPr id="7" name="Ink 6"/>
              <p14:cNvContentPartPr/>
              <p14:nvPr/>
            </p14:nvContentPartPr>
            <p14:xfrm>
              <a:off x="1973520" y="2044800"/>
              <a:ext cx="5117040" cy="3375720"/>
            </p14:xfrm>
          </p:contentPart>
        </mc:Choice>
        <mc:Fallback>
          <p:pic>
            <p:nvPicPr>
              <p:cNvPr id="7" name="Ink 6"/>
              <p:cNvPicPr/>
              <p:nvPr/>
            </p:nvPicPr>
            <p:blipFill>
              <a:blip r:embed="rId6"/>
              <a:stretch>
                <a:fillRect/>
              </a:stretch>
            </p:blipFill>
            <p:spPr>
              <a:xfrm>
                <a:off x="1964160" y="2035440"/>
                <a:ext cx="5135760" cy="3394440"/>
              </a:xfrm>
              <a:prstGeom prst="rect">
                <a:avLst/>
              </a:prstGeom>
            </p:spPr>
          </p:pic>
        </mc:Fallback>
      </mc:AlternateContent>
    </p:spTree>
    <p:extLst>
      <p:ext uri="{BB962C8B-B14F-4D97-AF65-F5344CB8AC3E}">
        <p14:creationId xmlns:p14="http://schemas.microsoft.com/office/powerpoint/2010/main" val="22885808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3"/>
          <a:stretch>
            <a:fillRect/>
          </a:stretch>
        </p:blipFill>
        <p:spPr>
          <a:xfrm>
            <a:off x="1752600" y="3706764"/>
            <a:ext cx="4451244" cy="369073"/>
          </a:xfrm>
          <a:prstGeom prst="rect">
            <a:avLst/>
          </a:prstGeom>
        </p:spPr>
      </p:pic>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13</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2" name="TextBox 1"/>
          <p:cNvSpPr txBox="1"/>
          <p:nvPr/>
        </p:nvSpPr>
        <p:spPr>
          <a:xfrm>
            <a:off x="228600" y="1312987"/>
            <a:ext cx="9031288" cy="830997"/>
          </a:xfrm>
          <a:prstGeom prst="rect">
            <a:avLst/>
          </a:prstGeom>
          <a:noFill/>
        </p:spPr>
        <p:txBody>
          <a:bodyPr wrap="square" rtlCol="0">
            <a:spAutoFit/>
          </a:bodyPr>
          <a:lstStyle/>
          <a:p>
            <a:pPr marL="342900" indent="-342900">
              <a:buFont typeface="Wingdings" panose="05000000000000000000" pitchFamily="2" charset="2"/>
              <a:buChar char="q"/>
            </a:pPr>
            <a:r>
              <a:rPr lang="en-US" sz="2400" dirty="0" err="1" smtClean="0"/>
              <a:t>Hàm</a:t>
            </a:r>
            <a:r>
              <a:rPr lang="en-US" sz="2400" dirty="0" smtClean="0"/>
              <a:t> </a:t>
            </a:r>
            <a:r>
              <a:rPr lang="en-US" sz="2400" dirty="0" err="1" smtClean="0"/>
              <a:t>mất</a:t>
            </a:r>
            <a:r>
              <a:rPr lang="en-US" sz="2400" dirty="0" smtClean="0"/>
              <a:t> </a:t>
            </a:r>
            <a:r>
              <a:rPr lang="en-US" sz="2400" dirty="0" err="1" smtClean="0"/>
              <a:t>mát</a:t>
            </a:r>
            <a:r>
              <a:rPr lang="en-US" sz="2400" dirty="0" smtClean="0"/>
              <a:t> </a:t>
            </a:r>
            <a:r>
              <a:rPr lang="en-US" sz="2400" dirty="0" err="1" smtClean="0"/>
              <a:t>và</a:t>
            </a:r>
            <a:r>
              <a:rPr lang="en-US" sz="2400" dirty="0" smtClean="0"/>
              <a:t> bài </a:t>
            </a:r>
            <a:r>
              <a:rPr lang="en-US" sz="2400" dirty="0" err="1" smtClean="0"/>
              <a:t>toán</a:t>
            </a:r>
            <a:r>
              <a:rPr lang="en-US" sz="2400" dirty="0" smtClean="0"/>
              <a:t> </a:t>
            </a:r>
            <a:r>
              <a:rPr lang="en-US" sz="2400" dirty="0" err="1" smtClean="0"/>
              <a:t>tối</a:t>
            </a:r>
            <a:r>
              <a:rPr lang="en-US" sz="2400" dirty="0" smtClean="0"/>
              <a:t> </a:t>
            </a:r>
            <a:r>
              <a:rPr lang="en-US" sz="2400" dirty="0" err="1" smtClean="0"/>
              <a:t>ưu</a:t>
            </a:r>
            <a:r>
              <a:rPr lang="en-US" sz="2400" dirty="0" smtClean="0"/>
              <a:t>:</a:t>
            </a:r>
          </a:p>
          <a:p>
            <a:endParaRPr lang="en-US" sz="2400" dirty="0" smtClean="0"/>
          </a:p>
        </p:txBody>
      </p:sp>
      <p:pic>
        <p:nvPicPr>
          <p:cNvPr id="9" name="Picture 8"/>
          <p:cNvPicPr>
            <a:picLocks noChangeAspect="1"/>
          </p:cNvPicPr>
          <p:nvPr/>
        </p:nvPicPr>
        <p:blipFill>
          <a:blip r:embed="rId4"/>
          <a:stretch>
            <a:fillRect/>
          </a:stretch>
        </p:blipFill>
        <p:spPr>
          <a:xfrm>
            <a:off x="540027" y="1752601"/>
            <a:ext cx="6698974" cy="1602500"/>
          </a:xfrm>
          <a:prstGeom prst="rect">
            <a:avLst/>
          </a:prstGeom>
        </p:spPr>
      </p:pic>
      <p:sp>
        <p:nvSpPr>
          <p:cNvPr id="12" name="TextBox 11"/>
          <p:cNvSpPr txBox="1"/>
          <p:nvPr/>
        </p:nvSpPr>
        <p:spPr>
          <a:xfrm>
            <a:off x="540026" y="3640331"/>
            <a:ext cx="7620000" cy="1569660"/>
          </a:xfrm>
          <a:prstGeom prst="rect">
            <a:avLst/>
          </a:prstGeom>
          <a:noFill/>
        </p:spPr>
        <p:txBody>
          <a:bodyPr wrap="square" rtlCol="0">
            <a:spAutoFit/>
          </a:bodyPr>
          <a:lstStyle/>
          <a:p>
            <a:r>
              <a:rPr lang="en-US" sz="2400" dirty="0" err="1" smtClean="0"/>
              <a:t>Trong</a:t>
            </a:r>
            <a:r>
              <a:rPr lang="en-US" sz="2400" dirty="0" smtClean="0"/>
              <a:t> </a:t>
            </a:r>
            <a:r>
              <a:rPr lang="en-US" sz="2400" dirty="0" err="1" smtClean="0"/>
              <a:t>đó</a:t>
            </a:r>
            <a:r>
              <a:rPr lang="en-US" sz="2400" dirty="0" smtClean="0"/>
              <a:t> 					 </a:t>
            </a:r>
            <a:r>
              <a:rPr lang="vi-VN" sz="2400" dirty="0" smtClean="0"/>
              <a:t>lần </a:t>
            </a:r>
            <a:r>
              <a:rPr lang="vi-VN" sz="2400" dirty="0"/>
              <a:t>lượt là các ma trận được tạo bởi label vector của mỗi điểm dữ liệu và center của mỗi </a:t>
            </a:r>
            <a:r>
              <a:rPr lang="en-US" sz="2400" dirty="0" err="1" smtClean="0"/>
              <a:t>cụm</a:t>
            </a:r>
            <a:r>
              <a:rPr lang="en-US" sz="2400" dirty="0" smtClean="0"/>
              <a:t>.</a:t>
            </a:r>
          </a:p>
          <a:p>
            <a:endParaRPr lang="en-ZA" sz="2400" dirty="0"/>
          </a:p>
        </p:txBody>
      </p:sp>
      <p:sp>
        <p:nvSpPr>
          <p:cNvPr id="16" name="TextBox 15"/>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p:sp>
        <p:nvSpPr>
          <p:cNvPr id="17" name="TextBox 16">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mc:AlternateContent xmlns:mc="http://schemas.openxmlformats.org/markup-compatibility/2006">
        <mc:Choice xmlns:p14="http://schemas.microsoft.com/office/powerpoint/2010/main" Requires="p14">
          <p:contentPart p14:bwMode="auto" r:id="rId5">
            <p14:nvContentPartPr>
              <p14:cNvPr id="3" name="Ink 2"/>
              <p14:cNvContentPartPr/>
              <p14:nvPr/>
            </p14:nvContentPartPr>
            <p14:xfrm>
              <a:off x="785880" y="2312640"/>
              <a:ext cx="7001280" cy="2465280"/>
            </p14:xfrm>
          </p:contentPart>
        </mc:Choice>
        <mc:Fallback>
          <p:pic>
            <p:nvPicPr>
              <p:cNvPr id="3" name="Ink 2"/>
              <p:cNvPicPr/>
              <p:nvPr/>
            </p:nvPicPr>
            <p:blipFill>
              <a:blip r:embed="rId6"/>
              <a:stretch>
                <a:fillRect/>
              </a:stretch>
            </p:blipFill>
            <p:spPr>
              <a:xfrm>
                <a:off x="776520" y="2303280"/>
                <a:ext cx="7020000" cy="2484000"/>
              </a:xfrm>
              <a:prstGeom prst="rect">
                <a:avLst/>
              </a:prstGeom>
            </p:spPr>
          </p:pic>
        </mc:Fallback>
      </mc:AlternateContent>
    </p:spTree>
    <p:extLst>
      <p:ext uri="{BB962C8B-B14F-4D97-AF65-F5344CB8AC3E}">
        <p14:creationId xmlns:p14="http://schemas.microsoft.com/office/powerpoint/2010/main" val="12591611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3"/>
          <a:stretch>
            <a:fillRect/>
          </a:stretch>
        </p:blipFill>
        <p:spPr>
          <a:xfrm>
            <a:off x="1752600" y="3706764"/>
            <a:ext cx="4451244" cy="369073"/>
          </a:xfrm>
          <a:prstGeom prst="rect">
            <a:avLst/>
          </a:prstGeom>
        </p:spPr>
      </p:pic>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14</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2" name="TextBox 1"/>
          <p:cNvSpPr txBox="1"/>
          <p:nvPr/>
        </p:nvSpPr>
        <p:spPr>
          <a:xfrm>
            <a:off x="265112" y="934264"/>
            <a:ext cx="9031288" cy="1200329"/>
          </a:xfrm>
          <a:prstGeom prst="rect">
            <a:avLst/>
          </a:prstGeom>
          <a:noFill/>
        </p:spPr>
        <p:txBody>
          <a:bodyPr wrap="square" rtlCol="0">
            <a:spAutoFit/>
          </a:bodyPr>
          <a:lstStyle/>
          <a:p>
            <a:pPr marL="342900" indent="-342900">
              <a:buFont typeface="Wingdings" panose="05000000000000000000" pitchFamily="2" charset="2"/>
              <a:buChar char="q"/>
            </a:pPr>
            <a:endParaRPr lang="en-US" sz="2400" dirty="0" smtClean="0"/>
          </a:p>
          <a:p>
            <a:pPr marL="342900" indent="-342900">
              <a:buFont typeface="Wingdings" panose="05000000000000000000" pitchFamily="2" charset="2"/>
              <a:buChar char="q"/>
            </a:pPr>
            <a:r>
              <a:rPr lang="en-US" sz="2400" dirty="0" err="1" smtClean="0"/>
              <a:t>Hàm</a:t>
            </a:r>
            <a:r>
              <a:rPr lang="en-US" sz="2400" dirty="0" smtClean="0"/>
              <a:t> </a:t>
            </a:r>
            <a:r>
              <a:rPr lang="en-US" sz="2400" dirty="0" err="1" smtClean="0"/>
              <a:t>mất</a:t>
            </a:r>
            <a:r>
              <a:rPr lang="en-US" sz="2400" dirty="0" smtClean="0"/>
              <a:t> </a:t>
            </a:r>
            <a:r>
              <a:rPr lang="en-US" sz="2400" dirty="0" err="1" smtClean="0"/>
              <a:t>mát</a:t>
            </a:r>
            <a:r>
              <a:rPr lang="en-US" sz="2400" dirty="0" smtClean="0"/>
              <a:t> </a:t>
            </a:r>
            <a:r>
              <a:rPr lang="en-US" sz="2400" dirty="0" err="1" smtClean="0"/>
              <a:t>và</a:t>
            </a:r>
            <a:r>
              <a:rPr lang="en-US" sz="2400" dirty="0" smtClean="0"/>
              <a:t> bài </a:t>
            </a:r>
            <a:r>
              <a:rPr lang="en-US" sz="2400" dirty="0" err="1" smtClean="0"/>
              <a:t>toán</a:t>
            </a:r>
            <a:r>
              <a:rPr lang="en-US" sz="2400" dirty="0" smtClean="0"/>
              <a:t> </a:t>
            </a:r>
            <a:r>
              <a:rPr lang="en-US" sz="2400" dirty="0" err="1" smtClean="0"/>
              <a:t>tối</a:t>
            </a:r>
            <a:r>
              <a:rPr lang="en-US" sz="2400" dirty="0" smtClean="0"/>
              <a:t> </a:t>
            </a:r>
            <a:r>
              <a:rPr lang="en-US" sz="2400" dirty="0" err="1" smtClean="0"/>
              <a:t>ưu</a:t>
            </a:r>
            <a:r>
              <a:rPr lang="en-US" sz="2400" dirty="0" smtClean="0"/>
              <a:t>:</a:t>
            </a:r>
          </a:p>
          <a:p>
            <a:endParaRPr lang="en-US" sz="2400" dirty="0" smtClean="0"/>
          </a:p>
        </p:txBody>
      </p:sp>
      <p:pic>
        <p:nvPicPr>
          <p:cNvPr id="9" name="Picture 8"/>
          <p:cNvPicPr>
            <a:picLocks noChangeAspect="1"/>
          </p:cNvPicPr>
          <p:nvPr/>
        </p:nvPicPr>
        <p:blipFill>
          <a:blip r:embed="rId4"/>
          <a:stretch>
            <a:fillRect/>
          </a:stretch>
        </p:blipFill>
        <p:spPr>
          <a:xfrm>
            <a:off x="540027" y="1752601"/>
            <a:ext cx="6698974" cy="1602500"/>
          </a:xfrm>
          <a:prstGeom prst="rect">
            <a:avLst/>
          </a:prstGeom>
        </p:spPr>
      </p:pic>
      <mc:AlternateContent xmlns:mc="http://schemas.openxmlformats.org/markup-compatibility/2006" xmlns:a14="http://schemas.microsoft.com/office/drawing/2010/main">
        <mc:Choice Requires="a14">
          <p:sp>
            <p:nvSpPr>
              <p:cNvPr id="12" name="TextBox 11"/>
              <p:cNvSpPr txBox="1"/>
              <p:nvPr/>
            </p:nvSpPr>
            <p:spPr>
              <a:xfrm>
                <a:off x="540026" y="3640331"/>
                <a:ext cx="7620000" cy="2608150"/>
              </a:xfrm>
              <a:prstGeom prst="rect">
                <a:avLst/>
              </a:prstGeom>
              <a:noFill/>
            </p:spPr>
            <p:txBody>
              <a:bodyPr wrap="square" rtlCol="0">
                <a:spAutoFit/>
              </a:bodyPr>
              <a:lstStyle/>
              <a:p>
                <a:r>
                  <a:rPr lang="en-US" sz="2400" dirty="0" err="1" smtClean="0"/>
                  <a:t>Trong</a:t>
                </a:r>
                <a:r>
                  <a:rPr lang="en-US" sz="2400" dirty="0" smtClean="0"/>
                  <a:t> </a:t>
                </a:r>
                <a:r>
                  <a:rPr lang="en-US" sz="2400" dirty="0" err="1" smtClean="0"/>
                  <a:t>đó</a:t>
                </a:r>
                <a:r>
                  <a:rPr lang="en-US" sz="2400" dirty="0" smtClean="0"/>
                  <a:t> 					 </a:t>
                </a:r>
                <a:r>
                  <a:rPr lang="vi-VN" sz="2400" dirty="0" smtClean="0"/>
                  <a:t>lần </a:t>
                </a:r>
                <a:r>
                  <a:rPr lang="vi-VN" sz="2400" dirty="0"/>
                  <a:t>lượt là các ma trận được tạo bởi label vector của mỗi điểm dữ liệu và center của mỗi </a:t>
                </a:r>
                <a:r>
                  <a:rPr lang="en-US" sz="2400" dirty="0" err="1" smtClean="0"/>
                  <a:t>cụm</a:t>
                </a:r>
                <a:r>
                  <a:rPr lang="en-US" sz="2400" dirty="0" smtClean="0"/>
                  <a:t>.</a:t>
                </a:r>
              </a:p>
              <a:p>
                <a:r>
                  <a:rPr lang="en-US" sz="2400" dirty="0" smtClean="0"/>
                  <a:t>Ràng </a:t>
                </a:r>
                <a:r>
                  <a:rPr lang="en-US" sz="2400" dirty="0" err="1" smtClean="0"/>
                  <a:t>buộc</a:t>
                </a:r>
                <a:r>
                  <a:rPr lang="en-US" sz="2400" dirty="0" smtClean="0"/>
                  <a:t>: </a:t>
                </a:r>
                <a:endParaRPr lang="en-US" sz="2400" i="1" dirty="0" smtClean="0">
                  <a:latin typeface="Cambria Math" panose="02040503050406030204" pitchFamily="18" charset="0"/>
                </a:endParaRPr>
              </a:p>
              <a:p>
                <a:pPr/>
                <a14:m>
                  <m:oMathPara xmlns:m="http://schemas.openxmlformats.org/officeDocument/2006/math">
                    <m:oMathParaPr>
                      <m:jc m:val="center"/>
                    </m:oMathParaPr>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𝑖𝑘</m:t>
                          </m:r>
                        </m:sub>
                      </m:sSub>
                      <m:r>
                        <a:rPr lang="en-US" sz="2400" i="1">
                          <a:latin typeface="Cambria Math" panose="02040503050406030204" pitchFamily="18" charset="0"/>
                          <a:ea typeface="Cambria Math" panose="02040503050406030204" pitchFamily="18" charset="0"/>
                        </a:rPr>
                        <m:t>∈</m:t>
                      </m:r>
                      <m:d>
                        <m:dPr>
                          <m:begChr m:val="{"/>
                          <m:endChr m:val="}"/>
                          <m:ctrlPr>
                            <a:rPr lang="en-US" sz="2400" i="1">
                              <a:latin typeface="Cambria Math" panose="02040503050406030204" pitchFamily="18" charset="0"/>
                              <a:ea typeface="Cambria Math" panose="02040503050406030204" pitchFamily="18" charset="0"/>
                            </a:rPr>
                          </m:ctrlPr>
                        </m:dPr>
                        <m:e>
                          <m:r>
                            <a:rPr lang="en-US" sz="2400" i="1">
                              <a:latin typeface="Cambria Math" panose="02040503050406030204" pitchFamily="18" charset="0"/>
                              <a:ea typeface="Cambria Math" panose="02040503050406030204" pitchFamily="18" charset="0"/>
                            </a:rPr>
                            <m:t>0,1</m:t>
                          </m:r>
                        </m:e>
                      </m:d>
                      <m:r>
                        <a:rPr lang="en-US" sz="2400" i="1">
                          <a:latin typeface="Cambria Math" panose="02040503050406030204" pitchFamily="18" charset="0"/>
                          <a:ea typeface="Cambria Math" panose="02040503050406030204" pitchFamily="18" charset="0"/>
                        </a:rPr>
                        <m:t>, </m:t>
                      </m:r>
                      <m:nary>
                        <m:naryPr>
                          <m:chr m:val="∑"/>
                          <m:ctrlPr>
                            <a:rPr lang="en-US" sz="2400" i="1">
                              <a:latin typeface="Cambria Math" panose="02040503050406030204" pitchFamily="18" charset="0"/>
                              <a:ea typeface="Cambria Math" panose="02040503050406030204" pitchFamily="18" charset="0"/>
                            </a:rPr>
                          </m:ctrlPr>
                        </m:naryPr>
                        <m:sub>
                          <m:r>
                            <m:rPr>
                              <m:brk m:alnAt="23"/>
                            </m:rPr>
                            <a:rPr lang="en-US" sz="2400" i="1">
                              <a:latin typeface="Cambria Math" panose="02040503050406030204" pitchFamily="18" charset="0"/>
                              <a:ea typeface="Cambria Math" panose="02040503050406030204" pitchFamily="18" charset="0"/>
                            </a:rPr>
                            <m:t>𝑘</m:t>
                          </m:r>
                          <m:r>
                            <a:rPr lang="en-US" sz="2400" i="1">
                              <a:latin typeface="Cambria Math" panose="02040503050406030204" pitchFamily="18" charset="0"/>
                              <a:ea typeface="Cambria Math" panose="02040503050406030204" pitchFamily="18" charset="0"/>
                            </a:rPr>
                            <m:t>=1</m:t>
                          </m:r>
                        </m:sub>
                        <m:sup>
                          <m:r>
                            <a:rPr lang="en-US" sz="2400" i="1">
                              <a:latin typeface="Cambria Math" panose="02040503050406030204" pitchFamily="18" charset="0"/>
                              <a:ea typeface="Cambria Math" panose="02040503050406030204" pitchFamily="18" charset="0"/>
                            </a:rPr>
                            <m:t>𝐾</m:t>
                          </m:r>
                        </m:sup>
                        <m:e>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𝑦</m:t>
                              </m:r>
                            </m:e>
                            <m:sub>
                              <m:r>
                                <a:rPr lang="en-US" sz="2400" i="1">
                                  <a:latin typeface="Cambria Math" panose="02040503050406030204" pitchFamily="18" charset="0"/>
                                  <a:ea typeface="Cambria Math" panose="02040503050406030204" pitchFamily="18" charset="0"/>
                                </a:rPr>
                                <m:t>𝑖𝑘</m:t>
                              </m:r>
                            </m:sub>
                          </m:sSub>
                          <m:r>
                            <a:rPr lang="en-US" sz="2400" i="1">
                              <a:latin typeface="Cambria Math" panose="02040503050406030204" pitchFamily="18" charset="0"/>
                              <a:ea typeface="Cambria Math" panose="02040503050406030204" pitchFamily="18" charset="0"/>
                            </a:rPr>
                            <m:t>=1</m:t>
                          </m:r>
                        </m:e>
                      </m:nary>
                    </m:oMath>
                  </m:oMathPara>
                </a14:m>
                <a:endParaRPr lang="en-ZA" sz="2400" dirty="0"/>
              </a:p>
            </p:txBody>
          </p:sp>
        </mc:Choice>
        <mc:Fallback xmlns="">
          <p:sp>
            <p:nvSpPr>
              <p:cNvPr id="12" name="TextBox 11"/>
              <p:cNvSpPr txBox="1">
                <a:spLocks noRot="1" noChangeAspect="1" noMove="1" noResize="1" noEditPoints="1" noAdjustHandles="1" noChangeArrowheads="1" noChangeShapeType="1" noTextEdit="1"/>
              </p:cNvSpPr>
              <p:nvPr/>
            </p:nvSpPr>
            <p:spPr>
              <a:xfrm>
                <a:off x="540026" y="3640331"/>
                <a:ext cx="7620000" cy="2608150"/>
              </a:xfrm>
              <a:prstGeom prst="rect">
                <a:avLst/>
              </a:prstGeom>
              <a:blipFill>
                <a:blip r:embed="rId5"/>
                <a:stretch>
                  <a:fillRect l="-1280" t="-1869" r="-80"/>
                </a:stretch>
              </a:blipFill>
            </p:spPr>
            <p:txBody>
              <a:bodyPr/>
              <a:lstStyle/>
              <a:p>
                <a:r>
                  <a:rPr lang="en-ZA">
                    <a:noFill/>
                  </a:rPr>
                  <a:t> </a:t>
                </a:r>
              </a:p>
            </p:txBody>
          </p:sp>
        </mc:Fallback>
      </mc:AlternateContent>
      <p:sp>
        <p:nvSpPr>
          <p:cNvPr id="14" name="TextBox 13"/>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p:sp>
        <p:nvSpPr>
          <p:cNvPr id="16" name="TextBox 15">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mc:AlternateContent xmlns:mc="http://schemas.openxmlformats.org/markup-compatibility/2006">
        <mc:Choice xmlns:p14="http://schemas.microsoft.com/office/powerpoint/2010/main" Requires="p14">
          <p:contentPart p14:bwMode="auto" r:id="rId6">
            <p14:nvContentPartPr>
              <p14:cNvPr id="3" name="Ink 2"/>
              <p14:cNvContentPartPr/>
              <p14:nvPr/>
            </p14:nvContentPartPr>
            <p14:xfrm>
              <a:off x="902160" y="3080880"/>
              <a:ext cx="5572440" cy="2964960"/>
            </p14:xfrm>
          </p:contentPart>
        </mc:Choice>
        <mc:Fallback>
          <p:pic>
            <p:nvPicPr>
              <p:cNvPr id="3" name="Ink 2"/>
              <p:cNvPicPr/>
              <p:nvPr/>
            </p:nvPicPr>
            <p:blipFill>
              <a:blip r:embed="rId7"/>
              <a:stretch>
                <a:fillRect/>
              </a:stretch>
            </p:blipFill>
            <p:spPr>
              <a:xfrm>
                <a:off x="892800" y="3071520"/>
                <a:ext cx="5591160" cy="2983680"/>
              </a:xfrm>
              <a:prstGeom prst="rect">
                <a:avLst/>
              </a:prstGeom>
            </p:spPr>
          </p:pic>
        </mc:Fallback>
      </mc:AlternateContent>
    </p:spTree>
    <p:extLst>
      <p:ext uri="{BB962C8B-B14F-4D97-AF65-F5344CB8AC3E}">
        <p14:creationId xmlns:p14="http://schemas.microsoft.com/office/powerpoint/2010/main" val="26427410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15</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2" name="TextBox 1"/>
          <p:cNvSpPr txBox="1"/>
          <p:nvPr/>
        </p:nvSpPr>
        <p:spPr>
          <a:xfrm>
            <a:off x="265112" y="934264"/>
            <a:ext cx="9031288" cy="1200329"/>
          </a:xfrm>
          <a:prstGeom prst="rect">
            <a:avLst/>
          </a:prstGeom>
          <a:noFill/>
        </p:spPr>
        <p:txBody>
          <a:bodyPr wrap="square" rtlCol="0">
            <a:spAutoFit/>
          </a:bodyPr>
          <a:lstStyle/>
          <a:p>
            <a:pPr marL="342900" indent="-342900">
              <a:buFont typeface="Wingdings" panose="05000000000000000000" pitchFamily="2" charset="2"/>
              <a:buChar char="q"/>
            </a:pPr>
            <a:endParaRPr lang="en-US" sz="2400" dirty="0" smtClean="0"/>
          </a:p>
          <a:p>
            <a:pPr marL="342900" indent="-342900">
              <a:buFont typeface="Wingdings" panose="05000000000000000000" pitchFamily="2" charset="2"/>
              <a:buChar char="q"/>
            </a:pPr>
            <a:r>
              <a:rPr lang="en-US" sz="2400" dirty="0" err="1" smtClean="0"/>
              <a:t>Hàm</a:t>
            </a:r>
            <a:r>
              <a:rPr lang="en-US" sz="2400" dirty="0" smtClean="0"/>
              <a:t> </a:t>
            </a:r>
            <a:r>
              <a:rPr lang="en-US" sz="2400" dirty="0" err="1" smtClean="0"/>
              <a:t>mất</a:t>
            </a:r>
            <a:r>
              <a:rPr lang="en-US" sz="2400" dirty="0" smtClean="0"/>
              <a:t> </a:t>
            </a:r>
            <a:r>
              <a:rPr lang="en-US" sz="2400" dirty="0" err="1" smtClean="0"/>
              <a:t>mát</a:t>
            </a:r>
            <a:r>
              <a:rPr lang="en-US" sz="2400" dirty="0" smtClean="0"/>
              <a:t> </a:t>
            </a:r>
            <a:r>
              <a:rPr lang="en-US" sz="2400" dirty="0" err="1" smtClean="0"/>
              <a:t>và</a:t>
            </a:r>
            <a:r>
              <a:rPr lang="en-US" sz="2400" dirty="0" smtClean="0"/>
              <a:t> bài </a:t>
            </a:r>
            <a:r>
              <a:rPr lang="en-US" sz="2400" dirty="0" err="1" smtClean="0"/>
              <a:t>toán</a:t>
            </a:r>
            <a:r>
              <a:rPr lang="en-US" sz="2400" dirty="0" smtClean="0"/>
              <a:t> </a:t>
            </a:r>
            <a:r>
              <a:rPr lang="en-US" sz="2400" dirty="0" err="1" smtClean="0"/>
              <a:t>tối</a:t>
            </a:r>
            <a:r>
              <a:rPr lang="en-US" sz="2400" dirty="0" smtClean="0"/>
              <a:t> </a:t>
            </a:r>
            <a:r>
              <a:rPr lang="en-US" sz="2400" dirty="0" err="1" smtClean="0"/>
              <a:t>ưu</a:t>
            </a:r>
            <a:r>
              <a:rPr lang="en-US" sz="2400" dirty="0" smtClean="0"/>
              <a:t>:</a:t>
            </a:r>
          </a:p>
          <a:p>
            <a:endParaRPr lang="en-US" sz="2400" dirty="0" smtClean="0"/>
          </a:p>
        </p:txBody>
      </p:sp>
      <p:pic>
        <p:nvPicPr>
          <p:cNvPr id="3" name="Picture 2"/>
          <p:cNvPicPr>
            <a:picLocks noChangeAspect="1"/>
          </p:cNvPicPr>
          <p:nvPr/>
        </p:nvPicPr>
        <p:blipFill>
          <a:blip r:embed="rId3"/>
          <a:stretch>
            <a:fillRect/>
          </a:stretch>
        </p:blipFill>
        <p:spPr>
          <a:xfrm>
            <a:off x="273139" y="1815549"/>
            <a:ext cx="8064321" cy="2971800"/>
          </a:xfrm>
          <a:prstGeom prst="rect">
            <a:avLst/>
          </a:prstGeom>
        </p:spPr>
      </p:pic>
      <p:sp>
        <p:nvSpPr>
          <p:cNvPr id="10" name="TextBox 9"/>
          <p:cNvSpPr txBox="1"/>
          <p:nvPr/>
        </p:nvSpPr>
        <p:spPr>
          <a:xfrm>
            <a:off x="533400" y="4787349"/>
            <a:ext cx="8305800" cy="461665"/>
          </a:xfrm>
          <a:prstGeom prst="rect">
            <a:avLst/>
          </a:prstGeom>
          <a:noFill/>
        </p:spPr>
        <p:txBody>
          <a:bodyPr wrap="square" rtlCol="0">
            <a:spAutoFit/>
          </a:bodyPr>
          <a:lstStyle/>
          <a:p>
            <a:r>
              <a:rPr lang="en-US" sz="2400" dirty="0" smtClean="0"/>
              <a:t>B</a:t>
            </a:r>
            <a:r>
              <a:rPr lang="vi-VN" sz="2400" dirty="0" smtClean="0"/>
              <a:t>ài </a:t>
            </a:r>
            <a:r>
              <a:rPr lang="vi-VN" sz="2400" dirty="0"/>
              <a:t>toán khó tìm </a:t>
            </a:r>
            <a:r>
              <a:rPr lang="vi-VN" sz="2400" i="1" dirty="0"/>
              <a:t>điểm tối ưu</a:t>
            </a:r>
            <a:r>
              <a:rPr lang="vi-VN" sz="2400" dirty="0"/>
              <a:t> vì </a:t>
            </a:r>
            <a:r>
              <a:rPr lang="vi-VN" sz="2400" dirty="0" smtClean="0"/>
              <a:t>có </a:t>
            </a:r>
            <a:r>
              <a:rPr lang="vi-VN" sz="2400" dirty="0"/>
              <a:t>thêm các điều kiện ràng </a:t>
            </a:r>
            <a:r>
              <a:rPr lang="vi-VN" sz="2400" dirty="0" smtClean="0"/>
              <a:t>buộc</a:t>
            </a:r>
            <a:r>
              <a:rPr lang="en-US" sz="2400" dirty="0" smtClean="0"/>
              <a:t>.</a:t>
            </a:r>
            <a:endParaRPr lang="en-ZA" sz="2400" dirty="0"/>
          </a:p>
        </p:txBody>
      </p:sp>
      <p:sp>
        <p:nvSpPr>
          <p:cNvPr id="14" name="TextBox 13"/>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p:sp>
        <p:nvSpPr>
          <p:cNvPr id="16" name="TextBox 15">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Tree>
    <p:extLst>
      <p:ext uri="{BB962C8B-B14F-4D97-AF65-F5344CB8AC3E}">
        <p14:creationId xmlns:p14="http://schemas.microsoft.com/office/powerpoint/2010/main" val="135058320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16</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2" name="TextBox 1"/>
          <p:cNvSpPr txBox="1"/>
          <p:nvPr/>
        </p:nvSpPr>
        <p:spPr>
          <a:xfrm>
            <a:off x="265112" y="934264"/>
            <a:ext cx="9031288" cy="3046988"/>
          </a:xfrm>
          <a:prstGeom prst="rect">
            <a:avLst/>
          </a:prstGeom>
          <a:noFill/>
        </p:spPr>
        <p:txBody>
          <a:bodyPr wrap="square" rtlCol="0">
            <a:spAutoFit/>
          </a:bodyPr>
          <a:lstStyle/>
          <a:p>
            <a:pPr marL="342900" indent="-342900">
              <a:buFont typeface="Wingdings" panose="05000000000000000000" pitchFamily="2" charset="2"/>
              <a:buChar char="q"/>
            </a:pPr>
            <a:r>
              <a:rPr lang="en-US" sz="2400" dirty="0" err="1" smtClean="0"/>
              <a:t>Thuật</a:t>
            </a:r>
            <a:r>
              <a:rPr lang="en-US" sz="2400" dirty="0" smtClean="0"/>
              <a:t> </a:t>
            </a:r>
            <a:r>
              <a:rPr lang="en-US" sz="2400" dirty="0" err="1" smtClean="0"/>
              <a:t>toán</a:t>
            </a:r>
            <a:r>
              <a:rPr lang="en-US" sz="2400" dirty="0" smtClean="0"/>
              <a:t> </a:t>
            </a:r>
            <a:r>
              <a:rPr lang="en-US" sz="2400" dirty="0" err="1" smtClean="0"/>
              <a:t>tối</a:t>
            </a:r>
            <a:r>
              <a:rPr lang="en-US" sz="2400" dirty="0" smtClean="0"/>
              <a:t> </a:t>
            </a:r>
            <a:r>
              <a:rPr lang="en-US" sz="2400" dirty="0" err="1" smtClean="0"/>
              <a:t>ưu</a:t>
            </a:r>
            <a:r>
              <a:rPr lang="en-US" sz="2400" dirty="0" smtClean="0"/>
              <a:t> </a:t>
            </a:r>
            <a:r>
              <a:rPr lang="en-US" sz="2400" dirty="0" err="1" smtClean="0"/>
              <a:t>hàm</a:t>
            </a:r>
            <a:r>
              <a:rPr lang="en-US" sz="2400" dirty="0" smtClean="0"/>
              <a:t> </a:t>
            </a:r>
            <a:r>
              <a:rPr lang="en-US" sz="2400" dirty="0" err="1" smtClean="0"/>
              <a:t>mất</a:t>
            </a:r>
            <a:r>
              <a:rPr lang="en-US" sz="2400" dirty="0" smtClean="0"/>
              <a:t> </a:t>
            </a:r>
            <a:r>
              <a:rPr lang="en-US" sz="2400" dirty="0" err="1" smtClean="0"/>
              <a:t>mát</a:t>
            </a:r>
            <a:r>
              <a:rPr lang="en-US" sz="2400" dirty="0" smtClean="0"/>
              <a:t>:</a:t>
            </a:r>
          </a:p>
          <a:p>
            <a:pPr marL="342900" indent="-342900">
              <a:buFontTx/>
              <a:buChar char="-"/>
            </a:pPr>
            <a:r>
              <a:rPr lang="en-US" sz="2400" dirty="0" smtClean="0"/>
              <a:t>X</a:t>
            </a:r>
            <a:r>
              <a:rPr lang="vi-VN" sz="2400" dirty="0" smtClean="0"/>
              <a:t>en </a:t>
            </a:r>
            <a:r>
              <a:rPr lang="vi-VN" sz="2400" dirty="0"/>
              <a:t>kẽ giải </a:t>
            </a:r>
            <a:r>
              <a:rPr lang="vi-VN" sz="2400" dirty="0" smtClean="0"/>
              <a:t>Y</a:t>
            </a:r>
            <a:r>
              <a:rPr lang="vi-VN" sz="2400" dirty="0"/>
              <a:t> và </a:t>
            </a:r>
            <a:r>
              <a:rPr lang="vi-VN" sz="2400" dirty="0" smtClean="0"/>
              <a:t>M</a:t>
            </a:r>
            <a:r>
              <a:rPr lang="vi-VN" sz="2400" dirty="0"/>
              <a:t> khi biến còn lại được cố định. </a:t>
            </a:r>
            <a:endParaRPr lang="en-US" sz="2400" dirty="0" smtClean="0"/>
          </a:p>
          <a:p>
            <a:pPr marL="342900" indent="-342900">
              <a:buFontTx/>
              <a:buChar char="-"/>
            </a:pPr>
            <a:r>
              <a:rPr lang="vi-VN" sz="2400" dirty="0" smtClean="0"/>
              <a:t>Đây </a:t>
            </a:r>
            <a:r>
              <a:rPr lang="vi-VN" sz="2400" dirty="0"/>
              <a:t>là một thuật toán lặp, cũng là kỹ thuật phổ biến khi giải bài toán tối ưu</a:t>
            </a:r>
            <a:r>
              <a:rPr lang="vi-VN" sz="2400" dirty="0" smtClean="0"/>
              <a:t>.</a:t>
            </a:r>
            <a:endParaRPr lang="en-US" sz="2400" dirty="0" smtClean="0"/>
          </a:p>
          <a:p>
            <a:r>
              <a:rPr lang="en-US" sz="2400" b="1" dirty="0" err="1" smtClean="0"/>
              <a:t>Cố</a:t>
            </a:r>
            <a:r>
              <a:rPr lang="en-US" sz="2400" b="1" dirty="0" smtClean="0"/>
              <a:t> </a:t>
            </a:r>
            <a:r>
              <a:rPr lang="en-US" sz="2400" b="1" dirty="0" err="1" smtClean="0"/>
              <a:t>định</a:t>
            </a:r>
            <a:r>
              <a:rPr lang="en-US" sz="2400" b="1" dirty="0" smtClean="0"/>
              <a:t> M, </a:t>
            </a:r>
            <a:r>
              <a:rPr lang="en-US" sz="2400" b="1" dirty="0" err="1" smtClean="0"/>
              <a:t>tìm</a:t>
            </a:r>
            <a:r>
              <a:rPr lang="en-US" sz="2400" b="1" dirty="0" smtClean="0"/>
              <a:t> Y</a:t>
            </a:r>
          </a:p>
          <a:p>
            <a:r>
              <a:rPr lang="vi-VN" sz="2400" dirty="0"/>
              <a:t>Giả sử đã tìm được các centers, hãy tìm các label vector để hàm mất mát đạt giá trị nhỏ nhất</a:t>
            </a:r>
            <a:r>
              <a:rPr lang="vi-VN" sz="2400" b="1" dirty="0"/>
              <a:t>.</a:t>
            </a:r>
            <a:r>
              <a:rPr lang="vi-VN" sz="2400" dirty="0"/>
              <a:t> Điều này tương đương với việc </a:t>
            </a:r>
            <a:r>
              <a:rPr lang="en-US" sz="2400" dirty="0" smtClean="0"/>
              <a:t>phân </a:t>
            </a:r>
            <a:r>
              <a:rPr lang="en-US" sz="2400" dirty="0" err="1" smtClean="0"/>
              <a:t>các</a:t>
            </a:r>
            <a:r>
              <a:rPr lang="en-US" sz="2400" dirty="0" smtClean="0"/>
              <a:t> </a:t>
            </a:r>
            <a:r>
              <a:rPr lang="en-US" sz="2400" dirty="0" err="1" smtClean="0"/>
              <a:t>điểm</a:t>
            </a:r>
            <a:r>
              <a:rPr lang="en-US" sz="2400" dirty="0" smtClean="0"/>
              <a:t> </a:t>
            </a:r>
            <a:r>
              <a:rPr lang="en-US" sz="2400" dirty="0" err="1" smtClean="0"/>
              <a:t>dữ</a:t>
            </a:r>
            <a:r>
              <a:rPr lang="en-US" sz="2400" dirty="0" smtClean="0"/>
              <a:t> </a:t>
            </a:r>
            <a:r>
              <a:rPr lang="en-US" sz="2400" dirty="0" err="1" smtClean="0"/>
              <a:t>liệu</a:t>
            </a:r>
            <a:r>
              <a:rPr lang="en-US" sz="2400" dirty="0" smtClean="0"/>
              <a:t> </a:t>
            </a:r>
            <a:r>
              <a:rPr lang="en-US" sz="2400" dirty="0" err="1" smtClean="0"/>
              <a:t>vào</a:t>
            </a:r>
            <a:r>
              <a:rPr lang="en-US" sz="2400" dirty="0" smtClean="0"/>
              <a:t> </a:t>
            </a:r>
            <a:r>
              <a:rPr lang="en-US" sz="2400" dirty="0" err="1" smtClean="0"/>
              <a:t>các</a:t>
            </a:r>
            <a:r>
              <a:rPr lang="en-US" sz="2400" dirty="0" smtClean="0"/>
              <a:t> </a:t>
            </a:r>
            <a:r>
              <a:rPr lang="en-US" sz="2400" dirty="0" err="1" smtClean="0"/>
              <a:t>cụm</a:t>
            </a:r>
            <a:r>
              <a:rPr lang="en-US" sz="2400" dirty="0" smtClean="0"/>
              <a:t> </a:t>
            </a:r>
            <a:r>
              <a:rPr lang="en-US" sz="2400" dirty="0" err="1" smtClean="0"/>
              <a:t>có</a:t>
            </a:r>
            <a:r>
              <a:rPr lang="en-US" sz="2400" dirty="0" smtClean="0"/>
              <a:t> center </a:t>
            </a:r>
            <a:r>
              <a:rPr lang="en-US" sz="2400" dirty="0" err="1" smtClean="0"/>
              <a:t>đã</a:t>
            </a:r>
            <a:r>
              <a:rPr lang="en-US" sz="2400" dirty="0" smtClean="0"/>
              <a:t> </a:t>
            </a:r>
            <a:r>
              <a:rPr lang="en-US" sz="2400" dirty="0" err="1" smtClean="0"/>
              <a:t>biết</a:t>
            </a:r>
            <a:r>
              <a:rPr lang="en-US" sz="2400" dirty="0"/>
              <a:t>.</a:t>
            </a:r>
            <a:endParaRPr lang="en-US" sz="2400" b="1" dirty="0" smtClean="0"/>
          </a:p>
        </p:txBody>
      </p:sp>
      <p:sp>
        <p:nvSpPr>
          <p:cNvPr id="14" name="TextBox 13"/>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p:sp>
        <p:nvSpPr>
          <p:cNvPr id="16" name="TextBox 15">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1428840" y="1696680"/>
              <a:ext cx="4929480" cy="4366800"/>
            </p14:xfrm>
          </p:contentPart>
        </mc:Choice>
        <mc:Fallback>
          <p:pic>
            <p:nvPicPr>
              <p:cNvPr id="3" name="Ink 2"/>
              <p:cNvPicPr/>
              <p:nvPr/>
            </p:nvPicPr>
            <p:blipFill>
              <a:blip r:embed="rId4"/>
              <a:stretch>
                <a:fillRect/>
              </a:stretch>
            </p:blipFill>
            <p:spPr>
              <a:xfrm>
                <a:off x="1419480" y="1687320"/>
                <a:ext cx="4948200" cy="4385520"/>
              </a:xfrm>
              <a:prstGeom prst="rect">
                <a:avLst/>
              </a:prstGeom>
            </p:spPr>
          </p:pic>
        </mc:Fallback>
      </mc:AlternateContent>
    </p:spTree>
    <p:extLst>
      <p:ext uri="{BB962C8B-B14F-4D97-AF65-F5344CB8AC3E}">
        <p14:creationId xmlns:p14="http://schemas.microsoft.com/office/powerpoint/2010/main" val="33429665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srcRect b="9736"/>
          <a:stretch/>
        </p:blipFill>
        <p:spPr>
          <a:xfrm>
            <a:off x="1764403" y="2085976"/>
            <a:ext cx="5451406" cy="4238624"/>
          </a:xfrm>
          <a:prstGeom prst="rect">
            <a:avLst/>
          </a:prstGeom>
        </p:spPr>
      </p:pic>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17</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mc:AlternateContent xmlns:mc="http://schemas.openxmlformats.org/markup-compatibility/2006" xmlns:a14="http://schemas.microsoft.com/office/drawing/2010/main">
        <mc:Choice Requires="a14">
          <p:sp>
            <p:nvSpPr>
              <p:cNvPr id="2" name="TextBox 1"/>
              <p:cNvSpPr txBox="1"/>
              <p:nvPr/>
            </p:nvSpPr>
            <p:spPr>
              <a:xfrm>
                <a:off x="265112" y="934264"/>
                <a:ext cx="9031288" cy="1569660"/>
              </a:xfrm>
              <a:prstGeom prst="rect">
                <a:avLst/>
              </a:prstGeom>
              <a:noFill/>
            </p:spPr>
            <p:txBody>
              <a:bodyPr wrap="square" rtlCol="0">
                <a:spAutoFit/>
              </a:bodyPr>
              <a:lstStyle/>
              <a:p>
                <a:pPr marL="457200" indent="-457200">
                  <a:buFont typeface="Wingdings" panose="05000000000000000000" pitchFamily="2" charset="2"/>
                  <a:buChar char="q"/>
                </a:pPr>
                <a:r>
                  <a:rPr lang="en-US" sz="2400" dirty="0" smtClean="0"/>
                  <a:t>Thuật</a:t>
                </a:r>
                <a:r>
                  <a:rPr lang="en-US" sz="2400" dirty="0"/>
                  <a:t> </a:t>
                </a:r>
                <a:r>
                  <a:rPr lang="en-US" sz="2400" dirty="0" err="1"/>
                  <a:t>toán</a:t>
                </a:r>
                <a:r>
                  <a:rPr lang="en-US" sz="2400" dirty="0"/>
                  <a:t> </a:t>
                </a:r>
                <a:r>
                  <a:rPr lang="en-US" sz="2400" dirty="0" err="1"/>
                  <a:t>tối</a:t>
                </a:r>
                <a:r>
                  <a:rPr lang="en-US" sz="2400" dirty="0"/>
                  <a:t> </a:t>
                </a:r>
                <a:r>
                  <a:rPr lang="en-US" sz="2400" dirty="0" err="1"/>
                  <a:t>ưu</a:t>
                </a:r>
                <a:r>
                  <a:rPr lang="en-US" sz="2400" dirty="0"/>
                  <a:t> </a:t>
                </a:r>
                <a:r>
                  <a:rPr lang="en-US" sz="2400" dirty="0" err="1"/>
                  <a:t>hàm</a:t>
                </a:r>
                <a:r>
                  <a:rPr lang="en-US" sz="2400" dirty="0"/>
                  <a:t> </a:t>
                </a:r>
                <a:r>
                  <a:rPr lang="en-US" sz="2400" dirty="0" err="1"/>
                  <a:t>mất</a:t>
                </a:r>
                <a:r>
                  <a:rPr lang="en-US" sz="2400" dirty="0"/>
                  <a:t> </a:t>
                </a:r>
                <a:r>
                  <a:rPr lang="en-US" sz="2400" dirty="0" err="1"/>
                  <a:t>mát</a:t>
                </a:r>
                <a:r>
                  <a:rPr lang="en-US" sz="2400" dirty="0" smtClean="0"/>
                  <a:t>:</a:t>
                </a:r>
              </a:p>
              <a:p>
                <a:r>
                  <a:rPr lang="vi-VN" sz="2400" dirty="0" smtClean="0"/>
                  <a:t>Khi </a:t>
                </a:r>
                <a:r>
                  <a:rPr lang="vi-VN" sz="2400" dirty="0"/>
                  <a:t>các centers là cố định, bài toán tìm label vector cho toàn bộ dữ liệu có thể được chia nhỏ thành bài toán tìm label vector cho từng điểm dữ liệu </a:t>
                </a:r>
                <a14:m>
                  <m:oMath xmlns:m="http://schemas.openxmlformats.org/officeDocument/2006/math">
                    <m:sSub>
                      <m:sSubPr>
                        <m:ctrlPr>
                          <a:rPr lang="vi-VN" sz="2400" i="1" smtClean="0">
                            <a:latin typeface="Cambria Math" panose="02040503050406030204" pitchFamily="18" charset="0"/>
                          </a:rPr>
                        </m:ctrlPr>
                      </m:sSubPr>
                      <m:e>
                        <m:r>
                          <m:rPr>
                            <m:sty m:val="p"/>
                          </m:rPr>
                          <a:rPr lang="en-US" sz="2400" b="0" i="0" smtClean="0">
                            <a:latin typeface="Cambria Math" panose="02040503050406030204" pitchFamily="18" charset="0"/>
                          </a:rPr>
                          <m:t>x</m:t>
                        </m:r>
                      </m:e>
                      <m:sub>
                        <m:r>
                          <a:rPr lang="en-US" sz="2400" b="0" i="1" smtClean="0">
                            <a:latin typeface="Cambria Math" panose="02040503050406030204" pitchFamily="18" charset="0"/>
                          </a:rPr>
                          <m:t>𝑖</m:t>
                        </m:r>
                      </m:sub>
                    </m:sSub>
                  </m:oMath>
                </a14:m>
                <a:r>
                  <a:rPr lang="en-US" sz="2400" dirty="0" smtClean="0"/>
                  <a:t>.</a:t>
                </a:r>
              </a:p>
            </p:txBody>
          </p:sp>
        </mc:Choice>
        <mc:Fallback xmlns="">
          <p:sp>
            <p:nvSpPr>
              <p:cNvPr id="2" name="TextBox 1"/>
              <p:cNvSpPr txBox="1">
                <a:spLocks noRot="1" noChangeAspect="1" noMove="1" noResize="1" noEditPoints="1" noAdjustHandles="1" noChangeArrowheads="1" noChangeShapeType="1" noTextEdit="1"/>
              </p:cNvSpPr>
              <p:nvPr/>
            </p:nvSpPr>
            <p:spPr>
              <a:xfrm>
                <a:off x="265112" y="934264"/>
                <a:ext cx="9031288" cy="1569660"/>
              </a:xfrm>
              <a:prstGeom prst="rect">
                <a:avLst/>
              </a:prstGeom>
              <a:blipFill>
                <a:blip r:embed="rId4"/>
                <a:stretch>
                  <a:fillRect l="-1012" t="-3101" r="-1080" b="-7752"/>
                </a:stretch>
              </a:blipFill>
            </p:spPr>
            <p:txBody>
              <a:bodyPr/>
              <a:lstStyle/>
              <a:p>
                <a:r>
                  <a:rPr lang="en-ZA">
                    <a:noFill/>
                  </a:rPr>
                  <a:t> </a:t>
                </a:r>
              </a:p>
            </p:txBody>
          </p:sp>
        </mc:Fallback>
      </mc:AlternateContent>
      <p:sp>
        <p:nvSpPr>
          <p:cNvPr id="9" name="TextBox 8"/>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p:sp>
        <p:nvSpPr>
          <p:cNvPr id="11" name="TextBox 10">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mc:AlternateContent xmlns:mc="http://schemas.openxmlformats.org/markup-compatibility/2006">
        <mc:Choice xmlns:p14="http://schemas.microsoft.com/office/powerpoint/2010/main" Requires="p14">
          <p:contentPart p14:bwMode="auto" r:id="rId5">
            <p14:nvContentPartPr>
              <p14:cNvPr id="3" name="Ink 2"/>
              <p14:cNvContentPartPr/>
              <p14:nvPr/>
            </p14:nvContentPartPr>
            <p14:xfrm>
              <a:off x="3500640" y="3902400"/>
              <a:ext cx="2071800" cy="1071720"/>
            </p14:xfrm>
          </p:contentPart>
        </mc:Choice>
        <mc:Fallback>
          <p:pic>
            <p:nvPicPr>
              <p:cNvPr id="3" name="Ink 2"/>
              <p:cNvPicPr/>
              <p:nvPr/>
            </p:nvPicPr>
            <p:blipFill>
              <a:blip r:embed="rId6"/>
              <a:stretch>
                <a:fillRect/>
              </a:stretch>
            </p:blipFill>
            <p:spPr>
              <a:xfrm>
                <a:off x="3491280" y="3893040"/>
                <a:ext cx="2090520" cy="1090440"/>
              </a:xfrm>
              <a:prstGeom prst="rect">
                <a:avLst/>
              </a:prstGeom>
            </p:spPr>
          </p:pic>
        </mc:Fallback>
      </mc:AlternateContent>
    </p:spTree>
    <p:extLst>
      <p:ext uri="{BB962C8B-B14F-4D97-AF65-F5344CB8AC3E}">
        <p14:creationId xmlns:p14="http://schemas.microsoft.com/office/powerpoint/2010/main" val="9802299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b="25590"/>
          <a:stretch/>
        </p:blipFill>
        <p:spPr>
          <a:xfrm>
            <a:off x="198035" y="1395929"/>
            <a:ext cx="8741579" cy="3557071"/>
          </a:xfrm>
          <a:prstGeom prst="rect">
            <a:avLst/>
          </a:prstGeom>
        </p:spPr>
      </p:pic>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18</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2" name="TextBox 1"/>
          <p:cNvSpPr txBox="1"/>
          <p:nvPr/>
        </p:nvSpPr>
        <p:spPr>
          <a:xfrm>
            <a:off x="265112" y="934264"/>
            <a:ext cx="9031288" cy="461665"/>
          </a:xfrm>
          <a:prstGeom prst="rect">
            <a:avLst/>
          </a:prstGeom>
          <a:noFill/>
        </p:spPr>
        <p:txBody>
          <a:bodyPr wrap="square" rtlCol="0">
            <a:spAutoFit/>
          </a:bodyPr>
          <a:lstStyle/>
          <a:p>
            <a:pPr marL="457200" indent="-457200">
              <a:buFont typeface="Wingdings" panose="05000000000000000000" pitchFamily="2" charset="2"/>
              <a:buChar char="q"/>
            </a:pPr>
            <a:r>
              <a:rPr lang="en-US" sz="2400" dirty="0" smtClean="0"/>
              <a:t>Thuật</a:t>
            </a:r>
            <a:r>
              <a:rPr lang="en-US" sz="2400" dirty="0"/>
              <a:t> </a:t>
            </a:r>
            <a:r>
              <a:rPr lang="en-US" sz="2400" dirty="0" err="1"/>
              <a:t>toán</a:t>
            </a:r>
            <a:r>
              <a:rPr lang="en-US" sz="2400" dirty="0"/>
              <a:t> </a:t>
            </a:r>
            <a:r>
              <a:rPr lang="en-US" sz="2400" dirty="0" err="1"/>
              <a:t>tối</a:t>
            </a:r>
            <a:r>
              <a:rPr lang="en-US" sz="2400" dirty="0"/>
              <a:t> </a:t>
            </a:r>
            <a:r>
              <a:rPr lang="en-US" sz="2400" dirty="0" err="1"/>
              <a:t>ưu</a:t>
            </a:r>
            <a:r>
              <a:rPr lang="en-US" sz="2400" dirty="0"/>
              <a:t> </a:t>
            </a:r>
            <a:r>
              <a:rPr lang="en-US" sz="2400" dirty="0" err="1"/>
              <a:t>hàm</a:t>
            </a:r>
            <a:r>
              <a:rPr lang="en-US" sz="2400" dirty="0"/>
              <a:t> </a:t>
            </a:r>
            <a:r>
              <a:rPr lang="en-US" sz="2400" dirty="0" err="1"/>
              <a:t>mất</a:t>
            </a:r>
            <a:r>
              <a:rPr lang="en-US" sz="2400" dirty="0"/>
              <a:t> </a:t>
            </a:r>
            <a:r>
              <a:rPr lang="en-US" sz="2400" dirty="0" err="1"/>
              <a:t>mát</a:t>
            </a:r>
            <a:r>
              <a:rPr lang="en-US" sz="2400" dirty="0" smtClean="0"/>
              <a:t>:</a:t>
            </a:r>
          </a:p>
        </p:txBody>
      </p:sp>
      <p:sp>
        <p:nvSpPr>
          <p:cNvPr id="9" name="TextBox 8"/>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mc:AlternateContent xmlns:mc="http://schemas.openxmlformats.org/markup-compatibility/2006" xmlns:a14="http://schemas.microsoft.com/office/drawing/2010/main">
        <mc:Choice Requires="a14">
          <p:sp>
            <p:nvSpPr>
              <p:cNvPr id="11" name="TextBox 10"/>
              <p:cNvSpPr txBox="1"/>
              <p:nvPr/>
            </p:nvSpPr>
            <p:spPr>
              <a:xfrm>
                <a:off x="533400" y="4953000"/>
                <a:ext cx="8153400" cy="461665"/>
              </a:xfrm>
              <a:prstGeom prst="rect">
                <a:avLst/>
              </a:prstGeom>
              <a:noFill/>
            </p:spPr>
            <p:txBody>
              <a:bodyPr wrap="square" rtlCol="0">
                <a:spAutoFit/>
              </a:bodyPr>
              <a:lstStyle/>
              <a:p>
                <a:r>
                  <a:rPr lang="en-US" sz="2400" dirty="0" smtClean="0"/>
                  <a:t>=&gt; </a:t>
                </a:r>
                <a:r>
                  <a:rPr lang="en-ZA" sz="2400" dirty="0" err="1" smtClean="0"/>
                  <a:t>Mỗi</a:t>
                </a:r>
                <a:r>
                  <a:rPr lang="en-ZA" sz="2400" dirty="0" smtClean="0"/>
                  <a:t> </a:t>
                </a:r>
                <a:r>
                  <a:rPr lang="en-ZA" sz="2400" dirty="0" err="1"/>
                  <a:t>điểm</a:t>
                </a:r>
                <a:r>
                  <a:rPr lang="en-ZA" sz="2400" dirty="0"/>
                  <a:t> </a:t>
                </a:r>
                <a14:m>
                  <m:oMath xmlns:m="http://schemas.openxmlformats.org/officeDocument/2006/math">
                    <m:sSub>
                      <m:sSubPr>
                        <m:ctrlPr>
                          <a:rPr lang="en-ZA" sz="2400" i="1" smtClean="0">
                            <a:latin typeface="Cambria Math" panose="02040503050406030204" pitchFamily="18" charset="0"/>
                          </a:rPr>
                        </m:ctrlPr>
                      </m:sSubPr>
                      <m:e>
                        <m:r>
                          <m:rPr>
                            <m:sty m:val="p"/>
                          </m:rPr>
                          <a:rPr lang="en-US" sz="2400" b="0" i="0" smtClean="0">
                            <a:latin typeface="Cambria Math" panose="02040503050406030204" pitchFamily="18" charset="0"/>
                          </a:rPr>
                          <m:t>x</m:t>
                        </m:r>
                      </m:e>
                      <m:sub>
                        <m:r>
                          <a:rPr lang="en-US" sz="2400" b="0" i="1" smtClean="0">
                            <a:latin typeface="Cambria Math" panose="02040503050406030204" pitchFamily="18" charset="0"/>
                          </a:rPr>
                          <m:t>𝑖</m:t>
                        </m:r>
                      </m:sub>
                    </m:sSub>
                  </m:oMath>
                </a14:m>
                <a:r>
                  <a:rPr lang="en-ZA" sz="2400" dirty="0"/>
                  <a:t> </a:t>
                </a:r>
                <a:r>
                  <a:rPr lang="en-ZA" sz="2400" dirty="0" err="1"/>
                  <a:t>thuộc</a:t>
                </a:r>
                <a:r>
                  <a:rPr lang="en-ZA" sz="2400" dirty="0"/>
                  <a:t> </a:t>
                </a:r>
                <a:r>
                  <a:rPr lang="en-ZA" sz="2400" dirty="0" err="1"/>
                  <a:t>vào</a:t>
                </a:r>
                <a:r>
                  <a:rPr lang="en-ZA" sz="2400" dirty="0"/>
                  <a:t> </a:t>
                </a:r>
                <a:r>
                  <a:rPr lang="en-ZA" sz="2400" dirty="0" err="1" smtClean="0"/>
                  <a:t>cụm</a:t>
                </a:r>
                <a:r>
                  <a:rPr lang="en-ZA" sz="2400" dirty="0" smtClean="0"/>
                  <a:t> </a:t>
                </a:r>
                <a:r>
                  <a:rPr lang="en-ZA" sz="2400" dirty="0" err="1"/>
                  <a:t>có</a:t>
                </a:r>
                <a:r>
                  <a:rPr lang="en-ZA" sz="2400" dirty="0"/>
                  <a:t> </a:t>
                </a:r>
                <a:r>
                  <a:rPr lang="en-ZA" sz="2400" dirty="0" err="1"/>
                  <a:t>center</a:t>
                </a:r>
                <a:r>
                  <a:rPr lang="en-ZA" sz="2400" dirty="0"/>
                  <a:t> </a:t>
                </a:r>
                <a:r>
                  <a:rPr lang="en-ZA" sz="2400" dirty="0" err="1"/>
                  <a:t>gần</a:t>
                </a:r>
                <a:r>
                  <a:rPr lang="en-ZA" sz="2400" dirty="0"/>
                  <a:t> </a:t>
                </a:r>
                <a:r>
                  <a:rPr lang="en-ZA" sz="2400" dirty="0" err="1"/>
                  <a:t>nó</a:t>
                </a:r>
                <a:r>
                  <a:rPr lang="en-ZA" sz="2400" dirty="0"/>
                  <a:t> </a:t>
                </a:r>
                <a:r>
                  <a:rPr lang="en-ZA" sz="2400" dirty="0" err="1"/>
                  <a:t>nhất</a:t>
                </a:r>
                <a:r>
                  <a:rPr lang="en-ZA" sz="2400" dirty="0"/>
                  <a:t>!</a:t>
                </a:r>
              </a:p>
            </p:txBody>
          </p:sp>
        </mc:Choice>
        <mc:Fallback xmlns="">
          <p:sp>
            <p:nvSpPr>
              <p:cNvPr id="11" name="TextBox 10"/>
              <p:cNvSpPr txBox="1">
                <a:spLocks noRot="1" noChangeAspect="1" noMove="1" noResize="1" noEditPoints="1" noAdjustHandles="1" noChangeArrowheads="1" noChangeShapeType="1" noTextEdit="1"/>
              </p:cNvSpPr>
              <p:nvPr/>
            </p:nvSpPr>
            <p:spPr>
              <a:xfrm>
                <a:off x="533400" y="4953000"/>
                <a:ext cx="8153400" cy="461665"/>
              </a:xfrm>
              <a:prstGeom prst="rect">
                <a:avLst/>
              </a:prstGeom>
              <a:blipFill>
                <a:blip r:embed="rId4"/>
                <a:stretch>
                  <a:fillRect l="-1197" t="-10667" b="-29333"/>
                </a:stretch>
              </a:blipFill>
            </p:spPr>
            <p:txBody>
              <a:bodyPr/>
              <a:lstStyle/>
              <a:p>
                <a:r>
                  <a:rPr lang="en-ZA">
                    <a:noFill/>
                  </a:rPr>
                  <a:t> </a:t>
                </a:r>
              </a:p>
            </p:txBody>
          </p:sp>
        </mc:Fallback>
      </mc:AlternateContent>
      <p:sp>
        <p:nvSpPr>
          <p:cNvPr id="12" name="TextBox 11">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mc:AlternateContent xmlns:mc="http://schemas.openxmlformats.org/markup-compatibility/2006">
        <mc:Choice xmlns:p14="http://schemas.microsoft.com/office/powerpoint/2010/main" Requires="p14">
          <p:contentPart p14:bwMode="auto" r:id="rId5">
            <p14:nvContentPartPr>
              <p14:cNvPr id="7" name="Ink 6"/>
              <p14:cNvContentPartPr/>
              <p14:nvPr/>
            </p14:nvContentPartPr>
            <p14:xfrm>
              <a:off x="2688120" y="1589400"/>
              <a:ext cx="6411600" cy="3277800"/>
            </p14:xfrm>
          </p:contentPart>
        </mc:Choice>
        <mc:Fallback>
          <p:pic>
            <p:nvPicPr>
              <p:cNvPr id="7" name="Ink 6"/>
              <p:cNvPicPr/>
              <p:nvPr/>
            </p:nvPicPr>
            <p:blipFill>
              <a:blip r:embed="rId6"/>
              <a:stretch>
                <a:fillRect/>
              </a:stretch>
            </p:blipFill>
            <p:spPr>
              <a:xfrm>
                <a:off x="2678760" y="1580040"/>
                <a:ext cx="6430320" cy="3296520"/>
              </a:xfrm>
              <a:prstGeom prst="rect">
                <a:avLst/>
              </a:prstGeom>
            </p:spPr>
          </p:pic>
        </mc:Fallback>
      </mc:AlternateContent>
    </p:spTree>
    <p:extLst>
      <p:ext uri="{BB962C8B-B14F-4D97-AF65-F5344CB8AC3E}">
        <p14:creationId xmlns:p14="http://schemas.microsoft.com/office/powerpoint/2010/main" val="328515300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19</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2" name="TextBox 1"/>
          <p:cNvSpPr txBox="1"/>
          <p:nvPr/>
        </p:nvSpPr>
        <p:spPr>
          <a:xfrm>
            <a:off x="265112" y="934264"/>
            <a:ext cx="9031288" cy="2308324"/>
          </a:xfrm>
          <a:prstGeom prst="rect">
            <a:avLst/>
          </a:prstGeom>
          <a:noFill/>
        </p:spPr>
        <p:txBody>
          <a:bodyPr wrap="square" rtlCol="0">
            <a:spAutoFit/>
          </a:bodyPr>
          <a:lstStyle/>
          <a:p>
            <a:pPr marL="457200" indent="-457200">
              <a:buFont typeface="Wingdings" panose="05000000000000000000" pitchFamily="2" charset="2"/>
              <a:buChar char="q"/>
            </a:pPr>
            <a:r>
              <a:rPr lang="en-US" sz="2400" dirty="0" smtClean="0"/>
              <a:t>Thuật</a:t>
            </a:r>
            <a:r>
              <a:rPr lang="en-US" sz="2400" dirty="0"/>
              <a:t> </a:t>
            </a:r>
            <a:r>
              <a:rPr lang="en-US" sz="2400" dirty="0" err="1"/>
              <a:t>toán</a:t>
            </a:r>
            <a:r>
              <a:rPr lang="en-US" sz="2400" dirty="0"/>
              <a:t> </a:t>
            </a:r>
            <a:r>
              <a:rPr lang="en-US" sz="2400" dirty="0" err="1"/>
              <a:t>tối</a:t>
            </a:r>
            <a:r>
              <a:rPr lang="en-US" sz="2400" dirty="0"/>
              <a:t> </a:t>
            </a:r>
            <a:r>
              <a:rPr lang="en-US" sz="2400" dirty="0" err="1"/>
              <a:t>ưu</a:t>
            </a:r>
            <a:r>
              <a:rPr lang="en-US" sz="2400" dirty="0"/>
              <a:t> </a:t>
            </a:r>
            <a:r>
              <a:rPr lang="en-US" sz="2400" dirty="0" err="1"/>
              <a:t>hàm</a:t>
            </a:r>
            <a:r>
              <a:rPr lang="en-US" sz="2400" dirty="0"/>
              <a:t> </a:t>
            </a:r>
            <a:r>
              <a:rPr lang="en-US" sz="2400" dirty="0" err="1"/>
              <a:t>mất</a:t>
            </a:r>
            <a:r>
              <a:rPr lang="en-US" sz="2400" dirty="0"/>
              <a:t> </a:t>
            </a:r>
            <a:r>
              <a:rPr lang="en-US" sz="2400" dirty="0" err="1"/>
              <a:t>mát</a:t>
            </a:r>
            <a:r>
              <a:rPr lang="en-US" sz="2400" dirty="0" smtClean="0"/>
              <a:t>:</a:t>
            </a:r>
          </a:p>
          <a:p>
            <a:r>
              <a:rPr lang="en-US" sz="2400" b="1" dirty="0" err="1"/>
              <a:t>Cố</a:t>
            </a:r>
            <a:r>
              <a:rPr lang="en-US" sz="2400" b="1" dirty="0"/>
              <a:t> </a:t>
            </a:r>
            <a:r>
              <a:rPr lang="en-US" sz="2400" b="1" dirty="0" err="1"/>
              <a:t>định</a:t>
            </a:r>
            <a:r>
              <a:rPr lang="en-US" sz="2400" b="1" dirty="0"/>
              <a:t> </a:t>
            </a:r>
            <a:r>
              <a:rPr lang="en-US" sz="2400" b="1" dirty="0" smtClean="0"/>
              <a:t>Y, </a:t>
            </a:r>
            <a:r>
              <a:rPr lang="en-US" sz="2400" b="1" dirty="0" err="1"/>
              <a:t>tìm</a:t>
            </a:r>
            <a:r>
              <a:rPr lang="en-US" sz="2400" b="1" dirty="0"/>
              <a:t> </a:t>
            </a:r>
            <a:r>
              <a:rPr lang="en-US" sz="2400" b="1" dirty="0" smtClean="0"/>
              <a:t>M</a:t>
            </a:r>
          </a:p>
          <a:p>
            <a:r>
              <a:rPr lang="en-US" sz="2400" dirty="0" smtClean="0"/>
              <a:t>- </a:t>
            </a:r>
            <a:r>
              <a:rPr lang="vi-VN" sz="2400" dirty="0" smtClean="0"/>
              <a:t>Giả </a:t>
            </a:r>
            <a:r>
              <a:rPr lang="vi-VN" sz="2400" dirty="0"/>
              <a:t>sử đã </a:t>
            </a:r>
            <a:r>
              <a:rPr lang="en-US" sz="2400" dirty="0" smtClean="0"/>
              <a:t>phân </a:t>
            </a:r>
            <a:r>
              <a:rPr lang="en-US" sz="2400" dirty="0" err="1" smtClean="0"/>
              <a:t>các</a:t>
            </a:r>
            <a:r>
              <a:rPr lang="en-US" sz="2400" dirty="0" smtClean="0"/>
              <a:t> </a:t>
            </a:r>
            <a:r>
              <a:rPr lang="en-US" sz="2400" dirty="0" err="1" smtClean="0"/>
              <a:t>dữ</a:t>
            </a:r>
            <a:r>
              <a:rPr lang="en-US" sz="2400" dirty="0" smtClean="0"/>
              <a:t> </a:t>
            </a:r>
            <a:r>
              <a:rPr lang="en-US" sz="2400" dirty="0" err="1" smtClean="0"/>
              <a:t>liệu</a:t>
            </a:r>
            <a:r>
              <a:rPr lang="en-US" sz="2400" dirty="0" smtClean="0"/>
              <a:t> </a:t>
            </a:r>
            <a:r>
              <a:rPr lang="en-US" sz="2400" dirty="0" err="1" smtClean="0"/>
              <a:t>vào</a:t>
            </a:r>
            <a:r>
              <a:rPr lang="en-US" sz="2400" dirty="0" smtClean="0"/>
              <a:t> </a:t>
            </a:r>
            <a:r>
              <a:rPr lang="en-US" sz="2400" dirty="0" err="1" smtClean="0"/>
              <a:t>từng</a:t>
            </a:r>
            <a:r>
              <a:rPr lang="en-US" sz="2400" dirty="0" smtClean="0"/>
              <a:t> </a:t>
            </a:r>
            <a:r>
              <a:rPr lang="en-US" sz="2400" dirty="0" err="1" smtClean="0"/>
              <a:t>cụm</a:t>
            </a:r>
            <a:r>
              <a:rPr lang="vi-VN" sz="2400" dirty="0" smtClean="0"/>
              <a:t>, </a:t>
            </a:r>
            <a:r>
              <a:rPr lang="vi-VN" sz="2400" dirty="0"/>
              <a:t>hãy tìm center mới cho mỗi </a:t>
            </a:r>
            <a:r>
              <a:rPr lang="en-US" sz="2400" dirty="0" err="1" smtClean="0"/>
              <a:t>cụm</a:t>
            </a:r>
            <a:r>
              <a:rPr lang="vi-VN" sz="2400" dirty="0" smtClean="0"/>
              <a:t> </a:t>
            </a:r>
            <a:r>
              <a:rPr lang="vi-VN" sz="2400" dirty="0"/>
              <a:t>để hàm mất mát đạt giá trị nhỏ nhất</a:t>
            </a:r>
            <a:r>
              <a:rPr lang="vi-VN" sz="2400" dirty="0" smtClean="0"/>
              <a:t>.</a:t>
            </a:r>
            <a:endParaRPr lang="en-US" sz="2400" dirty="0" smtClean="0"/>
          </a:p>
          <a:p>
            <a:r>
              <a:rPr lang="en-US" sz="2400" dirty="0" smtClean="0"/>
              <a:t>- Đ</a:t>
            </a:r>
            <a:r>
              <a:rPr lang="vi-VN" sz="2400" dirty="0" smtClean="0"/>
              <a:t>ã </a:t>
            </a:r>
            <a:r>
              <a:rPr lang="vi-VN" sz="2400" dirty="0"/>
              <a:t>xác định được label vector cho từng điểm dữ </a:t>
            </a:r>
            <a:r>
              <a:rPr lang="vi-VN" sz="2400" dirty="0" smtClean="0"/>
              <a:t>liệu</a:t>
            </a:r>
            <a:r>
              <a:rPr lang="en-US" sz="2400" dirty="0" smtClean="0"/>
              <a:t>. B</a:t>
            </a:r>
            <a:r>
              <a:rPr lang="vi-VN" sz="2400" dirty="0" smtClean="0"/>
              <a:t>ài </a:t>
            </a:r>
            <a:r>
              <a:rPr lang="vi-VN" sz="2400" dirty="0"/>
              <a:t>toán tìm center cho mỗi </a:t>
            </a:r>
            <a:r>
              <a:rPr lang="en-US" sz="2400" dirty="0" err="1" smtClean="0"/>
              <a:t>cụm</a:t>
            </a:r>
            <a:r>
              <a:rPr lang="vi-VN" sz="2400" dirty="0" smtClean="0"/>
              <a:t> </a:t>
            </a:r>
            <a:r>
              <a:rPr lang="vi-VN" sz="2400" dirty="0"/>
              <a:t>được rút gọn thành</a:t>
            </a:r>
            <a:r>
              <a:rPr lang="vi-VN" sz="2400" dirty="0" smtClean="0"/>
              <a:t>:</a:t>
            </a:r>
            <a:endParaRPr lang="en-US" sz="2400" b="1" dirty="0" smtClean="0"/>
          </a:p>
        </p:txBody>
      </p:sp>
      <p:sp>
        <p:nvSpPr>
          <p:cNvPr id="9" name="TextBox 8"/>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p:pic>
        <p:nvPicPr>
          <p:cNvPr id="12" name="Picture 11"/>
          <p:cNvPicPr>
            <a:picLocks noChangeAspect="1"/>
          </p:cNvPicPr>
          <p:nvPr/>
        </p:nvPicPr>
        <p:blipFill>
          <a:blip r:embed="rId3"/>
          <a:stretch>
            <a:fillRect/>
          </a:stretch>
        </p:blipFill>
        <p:spPr>
          <a:xfrm>
            <a:off x="2462497" y="3194535"/>
            <a:ext cx="4212656" cy="1021674"/>
          </a:xfrm>
          <a:prstGeom prst="rect">
            <a:avLst/>
          </a:prstGeom>
        </p:spPr>
      </p:pic>
      <p:sp>
        <p:nvSpPr>
          <p:cNvPr id="13" name="TextBox 12">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4205880" y="3187800"/>
              <a:ext cx="2768760" cy="1152360"/>
            </p14:xfrm>
          </p:contentPart>
        </mc:Choice>
        <mc:Fallback>
          <p:pic>
            <p:nvPicPr>
              <p:cNvPr id="3" name="Ink 2"/>
              <p:cNvPicPr/>
              <p:nvPr/>
            </p:nvPicPr>
            <p:blipFill>
              <a:blip r:embed="rId5"/>
              <a:stretch>
                <a:fillRect/>
              </a:stretch>
            </p:blipFill>
            <p:spPr>
              <a:xfrm>
                <a:off x="4196520" y="3178440"/>
                <a:ext cx="2787480" cy="1171080"/>
              </a:xfrm>
              <a:prstGeom prst="rect">
                <a:avLst/>
              </a:prstGeom>
            </p:spPr>
          </p:pic>
        </mc:Fallback>
      </mc:AlternateContent>
    </p:spTree>
    <p:extLst>
      <p:ext uri="{BB962C8B-B14F-4D97-AF65-F5344CB8AC3E}">
        <p14:creationId xmlns:p14="http://schemas.microsoft.com/office/powerpoint/2010/main" val="13463611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4025" y="-213518"/>
            <a:ext cx="8229600" cy="1143000"/>
          </a:xfrm>
        </p:spPr>
        <p:txBody>
          <a:bodyPr/>
          <a:lstStyle/>
          <a:p>
            <a:r>
              <a:rPr lang="en-US" dirty="0" err="1" smtClean="0">
                <a:latin typeface="Verdana" panose="020B0604030504040204" pitchFamily="34" charset="0"/>
                <a:ea typeface="Verdana" panose="020B0604030504040204" pitchFamily="34" charset="0"/>
              </a:rPr>
              <a:t>Nội</a:t>
            </a:r>
            <a:r>
              <a:rPr lang="en-US" dirty="0" smtClean="0">
                <a:latin typeface="Verdana" panose="020B0604030504040204" pitchFamily="34" charset="0"/>
                <a:ea typeface="Verdana" panose="020B0604030504040204" pitchFamily="34" charset="0"/>
              </a:rPr>
              <a:t> dung</a:t>
            </a:r>
            <a:endParaRPr lang="en-ZA" dirty="0">
              <a:latin typeface="Verdana" panose="020B0604030504040204" pitchFamily="34" charset="0"/>
              <a:ea typeface="Verdana" panose="020B0604030504040204" pitchFamily="34" charset="0"/>
            </a:endParaRPr>
          </a:p>
        </p:txBody>
      </p:sp>
      <p:sp>
        <p:nvSpPr>
          <p:cNvPr id="3" name="Content Placeholder 2"/>
          <p:cNvSpPr>
            <a:spLocks noGrp="1"/>
          </p:cNvSpPr>
          <p:nvPr>
            <p:ph idx="1"/>
          </p:nvPr>
        </p:nvSpPr>
        <p:spPr/>
        <p:txBody>
          <a:bodyPr/>
          <a:lstStyle/>
          <a:p>
            <a:r>
              <a:rPr lang="en-US" dirty="0" smtClean="0">
                <a:latin typeface="Verdana" panose="020B0604030504040204" pitchFamily="34" charset="0"/>
                <a:ea typeface="Verdana" panose="020B0604030504040204" pitchFamily="34" charset="0"/>
              </a:rPr>
              <a:t>K-means</a:t>
            </a:r>
          </a:p>
          <a:p>
            <a:endParaRPr lang="en-US" dirty="0" smtClean="0">
              <a:latin typeface="Verdana" panose="020B0604030504040204" pitchFamily="34" charset="0"/>
              <a:ea typeface="Verdana" panose="020B0604030504040204" pitchFamily="34" charset="0"/>
            </a:endParaRPr>
          </a:p>
          <a:p>
            <a:r>
              <a:rPr lang="en-US" dirty="0" smtClean="0">
                <a:latin typeface="Verdana" panose="020B0604030504040204" pitchFamily="34" charset="0"/>
                <a:ea typeface="Verdana" panose="020B0604030504040204" pitchFamily="34" charset="0"/>
              </a:rPr>
              <a:t>KNN</a:t>
            </a:r>
          </a:p>
          <a:p>
            <a:endParaRPr lang="en-US" dirty="0">
              <a:latin typeface="Verdana" panose="020B0604030504040204" pitchFamily="34" charset="0"/>
              <a:ea typeface="Verdana" panose="020B0604030504040204" pitchFamily="34" charset="0"/>
            </a:endParaRPr>
          </a:p>
          <a:p>
            <a:r>
              <a:rPr lang="en-US" dirty="0" smtClean="0">
                <a:latin typeface="Verdana" panose="020B0604030504040204" pitchFamily="34" charset="0"/>
                <a:ea typeface="Verdana" panose="020B0604030504040204" pitchFamily="34" charset="0"/>
              </a:rPr>
              <a:t>SVM</a:t>
            </a:r>
            <a:endParaRPr lang="en-ZA" dirty="0">
              <a:latin typeface="Verdana" panose="020B0604030504040204" pitchFamily="34" charset="0"/>
              <a:ea typeface="Verdana" panose="020B0604030504040204" pitchFamily="34" charset="0"/>
            </a:endParaRPr>
          </a:p>
        </p:txBody>
      </p:sp>
      <p:cxnSp>
        <p:nvCxnSpPr>
          <p:cNvPr id="6" name="Straight Connector 5">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7" name="Straight Connector 6">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9"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2</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10" name="TextBox 9">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Mathematics for Machine Learning</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
        <p:nvSpPr>
          <p:cNvPr id="11" name="TextBox 10">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Tree>
    <p:extLst>
      <p:ext uri="{BB962C8B-B14F-4D97-AF65-F5344CB8AC3E}">
        <p14:creationId xmlns:p14="http://schemas.microsoft.com/office/powerpoint/2010/main" val="396399249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79412" y="2053420"/>
            <a:ext cx="5946776" cy="4116998"/>
          </a:xfrm>
          <a:prstGeom prst="rect">
            <a:avLst/>
          </a:prstGeom>
        </p:spPr>
      </p:pic>
      <p:pic>
        <p:nvPicPr>
          <p:cNvPr id="12" name="Picture 11"/>
          <p:cNvPicPr>
            <a:picLocks noChangeAspect="1"/>
          </p:cNvPicPr>
          <p:nvPr/>
        </p:nvPicPr>
        <p:blipFill>
          <a:blip r:embed="rId4"/>
          <a:stretch>
            <a:fillRect/>
          </a:stretch>
        </p:blipFill>
        <p:spPr>
          <a:xfrm>
            <a:off x="2561573" y="1235675"/>
            <a:ext cx="4014503" cy="973617"/>
          </a:xfrm>
          <a:prstGeom prst="rect">
            <a:avLst/>
          </a:prstGeom>
        </p:spPr>
      </p:pic>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20</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2" name="TextBox 1"/>
          <p:cNvSpPr txBox="1"/>
          <p:nvPr/>
        </p:nvSpPr>
        <p:spPr>
          <a:xfrm>
            <a:off x="265112" y="934264"/>
            <a:ext cx="9031288" cy="830997"/>
          </a:xfrm>
          <a:prstGeom prst="rect">
            <a:avLst/>
          </a:prstGeom>
          <a:noFill/>
        </p:spPr>
        <p:txBody>
          <a:bodyPr wrap="square" rtlCol="0">
            <a:spAutoFit/>
          </a:bodyPr>
          <a:lstStyle/>
          <a:p>
            <a:pPr marL="457200" indent="-457200">
              <a:buFont typeface="Wingdings" panose="05000000000000000000" pitchFamily="2" charset="2"/>
              <a:buChar char="q"/>
            </a:pPr>
            <a:r>
              <a:rPr lang="en-US" sz="2400" dirty="0" smtClean="0"/>
              <a:t>Thuật</a:t>
            </a:r>
            <a:r>
              <a:rPr lang="en-US" sz="2400" dirty="0"/>
              <a:t> </a:t>
            </a:r>
            <a:r>
              <a:rPr lang="en-US" sz="2400" dirty="0" err="1"/>
              <a:t>toán</a:t>
            </a:r>
            <a:r>
              <a:rPr lang="en-US" sz="2400" dirty="0"/>
              <a:t> </a:t>
            </a:r>
            <a:r>
              <a:rPr lang="en-US" sz="2400" dirty="0" err="1"/>
              <a:t>tối</a:t>
            </a:r>
            <a:r>
              <a:rPr lang="en-US" sz="2400" dirty="0"/>
              <a:t> </a:t>
            </a:r>
            <a:r>
              <a:rPr lang="en-US" sz="2400" dirty="0" err="1"/>
              <a:t>ưu</a:t>
            </a:r>
            <a:r>
              <a:rPr lang="en-US" sz="2400" dirty="0"/>
              <a:t> </a:t>
            </a:r>
            <a:r>
              <a:rPr lang="en-US" sz="2400" dirty="0" err="1"/>
              <a:t>hàm</a:t>
            </a:r>
            <a:r>
              <a:rPr lang="en-US" sz="2400" dirty="0"/>
              <a:t> </a:t>
            </a:r>
            <a:r>
              <a:rPr lang="en-US" sz="2400" dirty="0" err="1"/>
              <a:t>mất</a:t>
            </a:r>
            <a:r>
              <a:rPr lang="en-US" sz="2400" dirty="0"/>
              <a:t> </a:t>
            </a:r>
            <a:r>
              <a:rPr lang="en-US" sz="2400" dirty="0" err="1"/>
              <a:t>mát</a:t>
            </a:r>
            <a:r>
              <a:rPr lang="en-US" sz="2400" dirty="0" smtClean="0"/>
              <a:t>:</a:t>
            </a:r>
          </a:p>
          <a:p>
            <a:r>
              <a:rPr lang="en-US" sz="2400" b="1" dirty="0" err="1"/>
              <a:t>Cố</a:t>
            </a:r>
            <a:r>
              <a:rPr lang="en-US" sz="2400" b="1" dirty="0"/>
              <a:t> </a:t>
            </a:r>
            <a:r>
              <a:rPr lang="en-US" sz="2400" b="1" dirty="0" err="1"/>
              <a:t>định</a:t>
            </a:r>
            <a:r>
              <a:rPr lang="en-US" sz="2400" b="1" dirty="0"/>
              <a:t> </a:t>
            </a:r>
            <a:r>
              <a:rPr lang="en-US" sz="2400" b="1" dirty="0" smtClean="0"/>
              <a:t>Y, </a:t>
            </a:r>
            <a:r>
              <a:rPr lang="en-US" sz="2400" b="1" dirty="0" err="1"/>
              <a:t>tìm</a:t>
            </a:r>
            <a:r>
              <a:rPr lang="en-US" sz="2400" b="1" dirty="0"/>
              <a:t> </a:t>
            </a:r>
            <a:r>
              <a:rPr lang="en-US" sz="2400" b="1" dirty="0" smtClean="0"/>
              <a:t>M</a:t>
            </a:r>
          </a:p>
        </p:txBody>
      </p:sp>
      <p:sp>
        <p:nvSpPr>
          <p:cNvPr id="9" name="TextBox 8"/>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mc:AlternateContent xmlns:mc="http://schemas.openxmlformats.org/markup-compatibility/2006" xmlns:a14="http://schemas.microsoft.com/office/drawing/2010/main">
        <mc:Choice Requires="a14">
          <p:sp>
            <p:nvSpPr>
              <p:cNvPr id="10" name="TextBox 9"/>
              <p:cNvSpPr txBox="1"/>
              <p:nvPr/>
            </p:nvSpPr>
            <p:spPr>
              <a:xfrm>
                <a:off x="5817704" y="5181600"/>
                <a:ext cx="3352800" cy="860748"/>
              </a:xfrm>
              <a:prstGeom prst="rect">
                <a:avLst/>
              </a:prstGeom>
              <a:noFill/>
            </p:spPr>
            <p:txBody>
              <a:bodyPr wrap="square" rtlCol="0">
                <a:spAutoFit/>
              </a:bodyPr>
              <a:lstStyle/>
              <a:p>
                <a:r>
                  <a:rPr lang="en-US" sz="2400" dirty="0" smtClean="0"/>
                  <a:t>=&gt; </a:t>
                </a:r>
                <a14:m>
                  <m:oMath xmlns:m="http://schemas.openxmlformats.org/officeDocument/2006/math">
                    <m:sSub>
                      <m:sSubPr>
                        <m:ctrlPr>
                          <a:rPr lang="en-US" sz="2400" i="1" smtClean="0">
                            <a:latin typeface="Cambria Math" panose="02040503050406030204" pitchFamily="18" charset="0"/>
                          </a:rPr>
                        </m:ctrlPr>
                      </m:sSubPr>
                      <m:e>
                        <m:r>
                          <a:rPr lang="en-US" sz="2400" b="1" i="0" smtClean="0">
                            <a:latin typeface="Cambria Math" panose="02040503050406030204" pitchFamily="18" charset="0"/>
                          </a:rPr>
                          <m:t>𝐦</m:t>
                        </m:r>
                      </m:e>
                      <m:sub>
                        <m:r>
                          <a:rPr lang="en-US" sz="2400" b="0" i="1" smtClean="0">
                            <a:latin typeface="Cambria Math" panose="02040503050406030204" pitchFamily="18" charset="0"/>
                          </a:rPr>
                          <m:t>𝑗</m:t>
                        </m:r>
                      </m:sub>
                    </m:sSub>
                  </m:oMath>
                </a14:m>
                <a:r>
                  <a:rPr lang="en-ZA" sz="2400" dirty="0"/>
                  <a:t> </a:t>
                </a:r>
                <a:r>
                  <a:rPr lang="en-ZA" sz="2400" dirty="0" err="1"/>
                  <a:t>là</a:t>
                </a:r>
                <a:r>
                  <a:rPr lang="en-ZA" sz="2400" dirty="0"/>
                  <a:t> </a:t>
                </a:r>
                <a:r>
                  <a:rPr lang="en-ZA" sz="2400" dirty="0" err="1"/>
                  <a:t>trung</a:t>
                </a:r>
                <a:r>
                  <a:rPr lang="en-ZA" sz="2400" dirty="0"/>
                  <a:t> </a:t>
                </a:r>
                <a:r>
                  <a:rPr lang="en-ZA" sz="2400" dirty="0" err="1"/>
                  <a:t>bình</a:t>
                </a:r>
                <a:r>
                  <a:rPr lang="en-ZA" sz="2400" dirty="0"/>
                  <a:t> </a:t>
                </a:r>
                <a:r>
                  <a:rPr lang="en-ZA" sz="2400" dirty="0" err="1"/>
                  <a:t>cộng</a:t>
                </a:r>
                <a:r>
                  <a:rPr lang="en-ZA" sz="2400" dirty="0"/>
                  <a:t> </a:t>
                </a:r>
                <a:r>
                  <a:rPr lang="en-ZA" sz="2400" dirty="0" err="1"/>
                  <a:t>của</a:t>
                </a:r>
                <a:r>
                  <a:rPr lang="en-ZA" sz="2400" dirty="0"/>
                  <a:t> </a:t>
                </a:r>
                <a:r>
                  <a:rPr lang="en-ZA" sz="2400" dirty="0" err="1"/>
                  <a:t>các</a:t>
                </a:r>
                <a:r>
                  <a:rPr lang="en-ZA" sz="2400" dirty="0"/>
                  <a:t> </a:t>
                </a:r>
                <a:r>
                  <a:rPr lang="en-ZA" sz="2400" dirty="0" err="1"/>
                  <a:t>điểm</a:t>
                </a:r>
                <a:r>
                  <a:rPr lang="en-ZA" sz="2400" dirty="0"/>
                  <a:t> </a:t>
                </a:r>
                <a:r>
                  <a:rPr lang="en-ZA" sz="2400" dirty="0" err="1"/>
                  <a:t>trong</a:t>
                </a:r>
                <a:r>
                  <a:rPr lang="en-ZA" sz="2400" dirty="0"/>
                  <a:t> </a:t>
                </a:r>
                <a:r>
                  <a:rPr lang="en-ZA" sz="2400" dirty="0" err="1" smtClean="0"/>
                  <a:t>cụm</a:t>
                </a:r>
                <a:r>
                  <a:rPr lang="en-ZA" sz="2400" dirty="0" smtClean="0"/>
                  <a:t> j</a:t>
                </a:r>
                <a:endParaRPr lang="en-ZA" sz="2400" dirty="0"/>
              </a:p>
            </p:txBody>
          </p:sp>
        </mc:Choice>
        <mc:Fallback xmlns="">
          <p:sp>
            <p:nvSpPr>
              <p:cNvPr id="10" name="TextBox 9"/>
              <p:cNvSpPr txBox="1">
                <a:spLocks noRot="1" noChangeAspect="1" noMove="1" noResize="1" noEditPoints="1" noAdjustHandles="1" noChangeArrowheads="1" noChangeShapeType="1" noTextEdit="1"/>
              </p:cNvSpPr>
              <p:nvPr/>
            </p:nvSpPr>
            <p:spPr>
              <a:xfrm>
                <a:off x="5817704" y="5181600"/>
                <a:ext cx="3352800" cy="860748"/>
              </a:xfrm>
              <a:prstGeom prst="rect">
                <a:avLst/>
              </a:prstGeom>
              <a:blipFill>
                <a:blip r:embed="rId5"/>
                <a:stretch>
                  <a:fillRect l="-2727" t="-4965" r="-364" b="-15603"/>
                </a:stretch>
              </a:blipFill>
            </p:spPr>
            <p:txBody>
              <a:bodyPr/>
              <a:lstStyle/>
              <a:p>
                <a:r>
                  <a:rPr lang="en-ZA">
                    <a:noFill/>
                  </a:rPr>
                  <a:t> </a:t>
                </a:r>
              </a:p>
            </p:txBody>
          </p:sp>
        </mc:Fallback>
      </mc:AlternateContent>
      <p:sp>
        <p:nvSpPr>
          <p:cNvPr id="13" name="TextBox 12">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mc:AlternateContent xmlns:mc="http://schemas.openxmlformats.org/markup-compatibility/2006">
        <mc:Choice xmlns:p14="http://schemas.microsoft.com/office/powerpoint/2010/main" Requires="p14">
          <p:contentPart p14:bwMode="auto" r:id="rId6">
            <p14:nvContentPartPr>
              <p14:cNvPr id="7" name="Ink 6"/>
              <p14:cNvContentPartPr/>
              <p14:nvPr/>
            </p14:nvContentPartPr>
            <p14:xfrm>
              <a:off x="1384200" y="1428840"/>
              <a:ext cx="7688880" cy="4866840"/>
            </p14:xfrm>
          </p:contentPart>
        </mc:Choice>
        <mc:Fallback>
          <p:pic>
            <p:nvPicPr>
              <p:cNvPr id="7" name="Ink 6"/>
              <p:cNvPicPr/>
              <p:nvPr/>
            </p:nvPicPr>
            <p:blipFill>
              <a:blip r:embed="rId7"/>
              <a:stretch>
                <a:fillRect/>
              </a:stretch>
            </p:blipFill>
            <p:spPr>
              <a:xfrm>
                <a:off x="1374840" y="1419480"/>
                <a:ext cx="7707600" cy="4885560"/>
              </a:xfrm>
              <a:prstGeom prst="rect">
                <a:avLst/>
              </a:prstGeom>
            </p:spPr>
          </p:pic>
        </mc:Fallback>
      </mc:AlternateContent>
    </p:spTree>
    <p:extLst>
      <p:ext uri="{BB962C8B-B14F-4D97-AF65-F5344CB8AC3E}">
        <p14:creationId xmlns:p14="http://schemas.microsoft.com/office/powerpoint/2010/main" val="31513402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21</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9" name="TextBox 8"/>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smtClean="0"/>
              <a:t>thuật</a:t>
            </a:r>
            <a:r>
              <a:rPr lang="en-US" sz="4000" u="sng" dirty="0" smtClean="0"/>
              <a:t> </a:t>
            </a:r>
            <a:r>
              <a:rPr lang="en-US" sz="4000" u="sng" dirty="0" err="1" smtClean="0"/>
              <a:t>toán</a:t>
            </a:r>
            <a:r>
              <a:rPr lang="en-US" sz="4000" dirty="0" smtClean="0"/>
              <a:t>:</a:t>
            </a:r>
            <a:endParaRPr lang="en-US" sz="3200" dirty="0"/>
          </a:p>
        </p:txBody>
      </p:sp>
      <p:cxnSp>
        <p:nvCxnSpPr>
          <p:cNvPr id="13" name="Straight Connector 12">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pic>
        <p:nvPicPr>
          <p:cNvPr id="11" name="Picture 10"/>
          <p:cNvPicPr>
            <a:picLocks noChangeAspect="1"/>
          </p:cNvPicPr>
          <p:nvPr/>
        </p:nvPicPr>
        <p:blipFill>
          <a:blip r:embed="rId3"/>
          <a:stretch>
            <a:fillRect/>
          </a:stretch>
        </p:blipFill>
        <p:spPr>
          <a:xfrm>
            <a:off x="544996" y="1752600"/>
            <a:ext cx="8182708" cy="3200400"/>
          </a:xfrm>
          <a:prstGeom prst="rect">
            <a:avLst/>
          </a:prstGeom>
        </p:spPr>
      </p:pic>
      <p:sp>
        <p:nvSpPr>
          <p:cNvPr id="14" name="TextBox 13">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mc:AlternateContent xmlns:mc="http://schemas.openxmlformats.org/markup-compatibility/2006">
        <mc:Choice xmlns:p14="http://schemas.microsoft.com/office/powerpoint/2010/main" Requires="p14">
          <p:contentPart p14:bwMode="auto" r:id="rId4">
            <p14:nvContentPartPr>
              <p14:cNvPr id="2" name="Ink 1"/>
              <p14:cNvContentPartPr/>
              <p14:nvPr/>
            </p14:nvContentPartPr>
            <p14:xfrm>
              <a:off x="660960" y="1330560"/>
              <a:ext cx="7912080" cy="3581280"/>
            </p14:xfrm>
          </p:contentPart>
        </mc:Choice>
        <mc:Fallback>
          <p:pic>
            <p:nvPicPr>
              <p:cNvPr id="2" name="Ink 1"/>
              <p:cNvPicPr/>
              <p:nvPr/>
            </p:nvPicPr>
            <p:blipFill>
              <a:blip r:embed="rId5"/>
              <a:stretch>
                <a:fillRect/>
              </a:stretch>
            </p:blipFill>
            <p:spPr>
              <a:xfrm>
                <a:off x="651600" y="1321200"/>
                <a:ext cx="7930800" cy="3600000"/>
              </a:xfrm>
              <a:prstGeom prst="rect">
                <a:avLst/>
              </a:prstGeom>
            </p:spPr>
          </p:pic>
        </mc:Fallback>
      </mc:AlternateContent>
    </p:spTree>
    <p:extLst>
      <p:ext uri="{BB962C8B-B14F-4D97-AF65-F5344CB8AC3E}">
        <p14:creationId xmlns:p14="http://schemas.microsoft.com/office/powerpoint/2010/main" val="15353059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22</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9" name="TextBox 8"/>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smtClean="0"/>
              <a:t>thuật</a:t>
            </a:r>
            <a:r>
              <a:rPr lang="en-US" sz="4000" u="sng" dirty="0" smtClean="0"/>
              <a:t> </a:t>
            </a:r>
            <a:r>
              <a:rPr lang="en-US" sz="4000" u="sng" dirty="0" err="1" smtClean="0"/>
              <a:t>toán</a:t>
            </a:r>
            <a:r>
              <a:rPr lang="en-US" sz="4000" dirty="0" smtClean="0"/>
              <a:t>:</a:t>
            </a:r>
            <a:endParaRPr lang="en-US" sz="3200" dirty="0"/>
          </a:p>
        </p:txBody>
      </p:sp>
      <p:cxnSp>
        <p:nvCxnSpPr>
          <p:cNvPr id="13" name="Straight Connector 12">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pic>
        <p:nvPicPr>
          <p:cNvPr id="4098" name="Picture 2" descr="https://machinelearningcoban.com/assets/kmeans/kmeans11.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024731" y="943279"/>
            <a:ext cx="7083425" cy="53125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33683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22</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cxnSp>
        <p:nvCxnSpPr>
          <p:cNvPr id="13" name="Straight Connector 12">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0" name="Rectangle 9"/>
          <p:cNvSpPr/>
          <p:nvPr/>
        </p:nvSpPr>
        <p:spPr>
          <a:xfrm>
            <a:off x="391589" y="3183594"/>
            <a:ext cx="7827421" cy="946413"/>
          </a:xfrm>
          <a:prstGeom prst="rect">
            <a:avLst/>
          </a:prstGeom>
        </p:spPr>
        <p:txBody>
          <a:bodyPr wrap="square">
            <a:spAutoFit/>
          </a:bodyPr>
          <a:lstStyle/>
          <a:p>
            <a:pPr algn="ctr">
              <a:lnSpc>
                <a:spcPct val="114000"/>
              </a:lnSpc>
            </a:pPr>
            <a:r>
              <a:rPr lang="en-US" sz="5400"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Verdana" panose="020B0604030504040204" pitchFamily="34" charset="0"/>
                <a:ea typeface="Verdana" panose="020B0604030504040204" pitchFamily="34" charset="0"/>
              </a:rPr>
              <a:t>Code</a:t>
            </a:r>
            <a:endPar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Verdana" panose="020B0604030504040204" pitchFamily="34" charset="0"/>
              <a:ea typeface="Verdana" panose="020B0604030504040204" pitchFamily="34" charset="0"/>
            </a:endParaRPr>
          </a:p>
        </p:txBody>
      </p:sp>
      <p:sp>
        <p:nvSpPr>
          <p:cNvPr id="11" name="TextBox 10">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Tree>
    <p:extLst>
      <p:ext uri="{BB962C8B-B14F-4D97-AF65-F5344CB8AC3E}">
        <p14:creationId xmlns:p14="http://schemas.microsoft.com/office/powerpoint/2010/main" val="26990128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s://machinelearningcoban.com/assets/kmeans/kmeans_badresult.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498974" y="2081707"/>
            <a:ext cx="4645026" cy="348377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machinelearningcoban.com/assets/kmeans/kmeans_slowconverge.gif"/>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71411" y="2061829"/>
            <a:ext cx="4645026" cy="3483770"/>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22</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cxnSp>
        <p:nvCxnSpPr>
          <p:cNvPr id="13" name="Straight Connector 12">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1" name="TextBox 10">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
        <p:nvSpPr>
          <p:cNvPr id="9" name="TextBox 8"/>
          <p:cNvSpPr txBox="1"/>
          <p:nvPr/>
        </p:nvSpPr>
        <p:spPr>
          <a:xfrm>
            <a:off x="533400" y="126838"/>
            <a:ext cx="5181600" cy="707886"/>
          </a:xfrm>
          <a:prstGeom prst="rect">
            <a:avLst/>
          </a:prstGeom>
          <a:noFill/>
        </p:spPr>
        <p:txBody>
          <a:bodyPr wrap="square" rtlCol="0">
            <a:spAutoFit/>
          </a:bodyPr>
          <a:lstStyle/>
          <a:p>
            <a:r>
              <a:rPr lang="en-US" sz="4000" u="sng" dirty="0" err="1" smtClean="0"/>
              <a:t>Hạn</a:t>
            </a:r>
            <a:r>
              <a:rPr lang="en-US" sz="4000" u="sng" dirty="0" smtClean="0"/>
              <a:t> </a:t>
            </a:r>
            <a:r>
              <a:rPr lang="en-US" sz="4000" u="sng" dirty="0" err="1" smtClean="0"/>
              <a:t>chế</a:t>
            </a:r>
            <a:r>
              <a:rPr lang="en-US" sz="4000" dirty="0" smtClean="0"/>
              <a:t>:</a:t>
            </a:r>
            <a:endParaRPr lang="en-US" sz="3200" dirty="0"/>
          </a:p>
        </p:txBody>
      </p:sp>
      <p:sp>
        <p:nvSpPr>
          <p:cNvPr id="2" name="Rectangle 1"/>
          <p:cNvSpPr/>
          <p:nvPr/>
        </p:nvSpPr>
        <p:spPr>
          <a:xfrm>
            <a:off x="533400" y="967394"/>
            <a:ext cx="8610600" cy="1200329"/>
          </a:xfrm>
          <a:prstGeom prst="rect">
            <a:avLst/>
          </a:prstGeom>
        </p:spPr>
        <p:txBody>
          <a:bodyPr wrap="square">
            <a:spAutoFit/>
          </a:bodyPr>
          <a:lstStyle/>
          <a:p>
            <a:pPr marL="285750" indent="-285750">
              <a:buFont typeface="Wingdings" panose="05000000000000000000" pitchFamily="2" charset="2"/>
              <a:buChar char="q"/>
            </a:pPr>
            <a:r>
              <a:rPr lang="vi-VN" sz="2400" dirty="0" smtClean="0">
                <a:solidFill>
                  <a:srgbClr val="000000"/>
                </a:solidFill>
                <a:cs typeface="Calibri" panose="020F0502020204030204" pitchFamily="34" charset="0"/>
              </a:rPr>
              <a:t>Nghiệm </a:t>
            </a:r>
            <a:r>
              <a:rPr lang="vi-VN" sz="2400" dirty="0">
                <a:solidFill>
                  <a:srgbClr val="000000"/>
                </a:solidFill>
                <a:cs typeface="Calibri" panose="020F0502020204030204" pitchFamily="34" charset="0"/>
              </a:rPr>
              <a:t>cuối cùng phụ thuộc vào các centers được khởi tạo ban </a:t>
            </a:r>
            <a:r>
              <a:rPr lang="vi-VN" sz="2400" dirty="0" smtClean="0">
                <a:solidFill>
                  <a:srgbClr val="000000"/>
                </a:solidFill>
                <a:cs typeface="Calibri" panose="020F0502020204030204" pitchFamily="34" charset="0"/>
              </a:rPr>
              <a:t>đầu</a:t>
            </a:r>
            <a:r>
              <a:rPr lang="en-US" sz="2400" dirty="0" smtClean="0">
                <a:solidFill>
                  <a:srgbClr val="000000"/>
                </a:solidFill>
                <a:cs typeface="Calibri" panose="020F0502020204030204" pitchFamily="34" charset="0"/>
              </a:rPr>
              <a:t>.</a:t>
            </a:r>
          </a:p>
          <a:p>
            <a:r>
              <a:rPr lang="en-ZA" sz="2400" dirty="0">
                <a:cs typeface="Calibri" panose="020F0502020204030204" pitchFamily="34" charset="0"/>
                <a:hlinkClick r:id="rId5"/>
              </a:rPr>
              <a:t>Visualizing K-Means Clustering (naftaliharris.com)</a:t>
            </a:r>
            <a:endParaRPr lang="vi-VN" sz="2400" b="0" i="0" dirty="0">
              <a:solidFill>
                <a:srgbClr val="000000"/>
              </a:solidFill>
              <a:effectLst/>
              <a:cs typeface="Calibri" panose="020F0502020204030204" pitchFamily="34" charset="0"/>
            </a:endParaRPr>
          </a:p>
        </p:txBody>
      </p:sp>
    </p:spTree>
    <p:extLst>
      <p:ext uri="{BB962C8B-B14F-4D97-AF65-F5344CB8AC3E}">
        <p14:creationId xmlns:p14="http://schemas.microsoft.com/office/powerpoint/2010/main" val="42139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machinelearningcoban.com/assets/kmeans/kmeans_unbalanced.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624253" y="1893491"/>
            <a:ext cx="5789613" cy="4342210"/>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22</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cxnSp>
        <p:nvCxnSpPr>
          <p:cNvPr id="13" name="Straight Connector 12">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1" name="TextBox 10">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
        <p:nvSpPr>
          <p:cNvPr id="9" name="TextBox 8"/>
          <p:cNvSpPr txBox="1"/>
          <p:nvPr/>
        </p:nvSpPr>
        <p:spPr>
          <a:xfrm>
            <a:off x="533400" y="126838"/>
            <a:ext cx="5181600" cy="707886"/>
          </a:xfrm>
          <a:prstGeom prst="rect">
            <a:avLst/>
          </a:prstGeom>
          <a:noFill/>
        </p:spPr>
        <p:txBody>
          <a:bodyPr wrap="square" rtlCol="0">
            <a:spAutoFit/>
          </a:bodyPr>
          <a:lstStyle/>
          <a:p>
            <a:r>
              <a:rPr lang="en-US" sz="4000" u="sng" dirty="0" err="1" smtClean="0"/>
              <a:t>Hạn</a:t>
            </a:r>
            <a:r>
              <a:rPr lang="en-US" sz="4000" u="sng" dirty="0" smtClean="0"/>
              <a:t> </a:t>
            </a:r>
            <a:r>
              <a:rPr lang="en-US" sz="4000" u="sng" dirty="0" err="1" smtClean="0"/>
              <a:t>chế</a:t>
            </a:r>
            <a:r>
              <a:rPr lang="en-US" sz="4000" dirty="0" smtClean="0"/>
              <a:t>:</a:t>
            </a:r>
            <a:endParaRPr lang="en-US" sz="3200" dirty="0"/>
          </a:p>
        </p:txBody>
      </p:sp>
      <p:sp>
        <p:nvSpPr>
          <p:cNvPr id="2" name="Rectangle 1"/>
          <p:cNvSpPr/>
          <p:nvPr/>
        </p:nvSpPr>
        <p:spPr>
          <a:xfrm>
            <a:off x="533400" y="967394"/>
            <a:ext cx="8610600" cy="1200329"/>
          </a:xfrm>
          <a:prstGeom prst="rect">
            <a:avLst/>
          </a:prstGeom>
        </p:spPr>
        <p:txBody>
          <a:bodyPr wrap="square">
            <a:spAutoFit/>
          </a:bodyPr>
          <a:lstStyle/>
          <a:p>
            <a:pPr marL="342900" indent="-342900">
              <a:buFont typeface="Wingdings" panose="05000000000000000000" pitchFamily="2" charset="2"/>
              <a:buChar char="q"/>
            </a:pPr>
            <a:r>
              <a:rPr lang="vi-VN" sz="2400" dirty="0"/>
              <a:t>Các </a:t>
            </a:r>
            <a:r>
              <a:rPr lang="en-US" sz="2400" dirty="0" err="1" smtClean="0"/>
              <a:t>cụm</a:t>
            </a:r>
            <a:r>
              <a:rPr lang="vi-VN" sz="2400" dirty="0" smtClean="0"/>
              <a:t> </a:t>
            </a:r>
            <a:r>
              <a:rPr lang="vi-VN" sz="2400" dirty="0"/>
              <a:t>cần có só lượng điểm gần bằng </a:t>
            </a:r>
            <a:r>
              <a:rPr lang="vi-VN" sz="2400" dirty="0" smtClean="0"/>
              <a:t>nhau</a:t>
            </a:r>
            <a:endParaRPr lang="en-US" sz="2400" dirty="0" smtClean="0"/>
          </a:p>
          <a:p>
            <a:r>
              <a:rPr lang="vi-VN" sz="2400" dirty="0"/>
              <a:t>Dưới đây là một ví dụ với 3 </a:t>
            </a:r>
            <a:r>
              <a:rPr lang="en-US" sz="2400" dirty="0" err="1" smtClean="0"/>
              <a:t>cụm</a:t>
            </a:r>
            <a:r>
              <a:rPr lang="vi-VN" sz="2400" dirty="0" smtClean="0"/>
              <a:t> </a:t>
            </a:r>
            <a:r>
              <a:rPr lang="vi-VN" sz="2400" dirty="0"/>
              <a:t>với 20, 50, và 1000 điểm. Kết quả cuối cùng không chính xác.</a:t>
            </a:r>
          </a:p>
        </p:txBody>
      </p:sp>
    </p:spTree>
    <p:extLst>
      <p:ext uri="{BB962C8B-B14F-4D97-AF65-F5344CB8AC3E}">
        <p14:creationId xmlns:p14="http://schemas.microsoft.com/office/powerpoint/2010/main" val="112217549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22</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cxnSp>
        <p:nvCxnSpPr>
          <p:cNvPr id="13" name="Straight Connector 12">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1" name="TextBox 10">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
        <p:nvSpPr>
          <p:cNvPr id="9" name="TextBox 8"/>
          <p:cNvSpPr txBox="1"/>
          <p:nvPr/>
        </p:nvSpPr>
        <p:spPr>
          <a:xfrm>
            <a:off x="533400" y="126838"/>
            <a:ext cx="5181600" cy="707886"/>
          </a:xfrm>
          <a:prstGeom prst="rect">
            <a:avLst/>
          </a:prstGeom>
          <a:noFill/>
        </p:spPr>
        <p:txBody>
          <a:bodyPr wrap="square" rtlCol="0">
            <a:spAutoFit/>
          </a:bodyPr>
          <a:lstStyle/>
          <a:p>
            <a:r>
              <a:rPr lang="en-US" sz="4000" u="sng" dirty="0" err="1" smtClean="0"/>
              <a:t>Hạn</a:t>
            </a:r>
            <a:r>
              <a:rPr lang="en-US" sz="4000" u="sng" dirty="0" smtClean="0"/>
              <a:t> </a:t>
            </a:r>
            <a:r>
              <a:rPr lang="en-US" sz="4000" u="sng" dirty="0" err="1" smtClean="0"/>
              <a:t>chế</a:t>
            </a:r>
            <a:r>
              <a:rPr lang="en-US" sz="4000" dirty="0" smtClean="0"/>
              <a:t>:</a:t>
            </a:r>
            <a:endParaRPr lang="en-US" sz="3200" dirty="0"/>
          </a:p>
        </p:txBody>
      </p:sp>
      <p:sp>
        <p:nvSpPr>
          <p:cNvPr id="2" name="Rectangle 1"/>
          <p:cNvSpPr/>
          <p:nvPr/>
        </p:nvSpPr>
        <p:spPr>
          <a:xfrm>
            <a:off x="533400" y="967394"/>
            <a:ext cx="8607425" cy="1200329"/>
          </a:xfrm>
          <a:prstGeom prst="rect">
            <a:avLst/>
          </a:prstGeom>
        </p:spPr>
        <p:txBody>
          <a:bodyPr wrap="square">
            <a:spAutoFit/>
          </a:bodyPr>
          <a:lstStyle/>
          <a:p>
            <a:pPr marL="342900" indent="-342900">
              <a:buFont typeface="Wingdings" panose="05000000000000000000" pitchFamily="2" charset="2"/>
              <a:buChar char="q"/>
            </a:pPr>
            <a:r>
              <a:rPr lang="en-ZA" sz="2400" dirty="0" err="1"/>
              <a:t>Các</a:t>
            </a:r>
            <a:r>
              <a:rPr lang="en-ZA" sz="2400" dirty="0"/>
              <a:t> </a:t>
            </a:r>
            <a:r>
              <a:rPr lang="en-ZA" sz="2400" dirty="0" err="1" smtClean="0"/>
              <a:t>cụm</a:t>
            </a:r>
            <a:r>
              <a:rPr lang="en-ZA" sz="2400" dirty="0" smtClean="0"/>
              <a:t> </a:t>
            </a:r>
            <a:r>
              <a:rPr lang="en-ZA" sz="2400" dirty="0" err="1"/>
              <a:t>cần</a:t>
            </a:r>
            <a:r>
              <a:rPr lang="en-ZA" sz="2400" dirty="0"/>
              <a:t> </a:t>
            </a:r>
            <a:r>
              <a:rPr lang="en-ZA" sz="2400" dirty="0" err="1"/>
              <a:t>có</a:t>
            </a:r>
            <a:r>
              <a:rPr lang="en-ZA" sz="2400" dirty="0"/>
              <a:t> </a:t>
            </a:r>
            <a:r>
              <a:rPr lang="en-ZA" sz="2400" dirty="0" err="1"/>
              <a:t>dạng</a:t>
            </a:r>
            <a:r>
              <a:rPr lang="en-ZA" sz="2400" dirty="0"/>
              <a:t> </a:t>
            </a:r>
            <a:r>
              <a:rPr lang="en-ZA" sz="2400" dirty="0" err="1"/>
              <a:t>hình</a:t>
            </a:r>
            <a:r>
              <a:rPr lang="en-ZA" sz="2400" dirty="0"/>
              <a:t> </a:t>
            </a:r>
            <a:r>
              <a:rPr lang="en-ZA" sz="2400" dirty="0" err="1" smtClean="0"/>
              <a:t>tròn</a:t>
            </a:r>
            <a:endParaRPr lang="en-ZA" sz="2400" dirty="0" smtClean="0"/>
          </a:p>
          <a:p>
            <a:r>
              <a:rPr lang="vi-VN" sz="2400" dirty="0"/>
              <a:t>Tức các cluster tuân theo phân phối chuẩn và ma trận hiệp phương sai là ma trận đường chéo có các điểm trên đường chéo giống nhau.</a:t>
            </a:r>
            <a:endParaRPr lang="en-ZA" sz="2400" dirty="0"/>
          </a:p>
        </p:txBody>
      </p:sp>
      <p:pic>
        <p:nvPicPr>
          <p:cNvPr id="3074" name="Picture 2" descr="https://machinelearningcoban.com/assets/kmeans/kmeans_diffcov.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754187" y="2167723"/>
            <a:ext cx="5102225" cy="3826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58407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7" name="Straight Connector 6">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9"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3</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10" name="TextBox 9">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
        <p:nvSpPr>
          <p:cNvPr id="11" name="TextBox 10">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5" name="Rectangle 4"/>
          <p:cNvSpPr/>
          <p:nvPr/>
        </p:nvSpPr>
        <p:spPr>
          <a:xfrm>
            <a:off x="391589" y="3183594"/>
            <a:ext cx="7827421" cy="946413"/>
          </a:xfrm>
          <a:prstGeom prst="rect">
            <a:avLst/>
          </a:prstGeom>
        </p:spPr>
        <p:txBody>
          <a:bodyPr wrap="square">
            <a:spAutoFit/>
          </a:bodyPr>
          <a:lstStyle/>
          <a:p>
            <a:pPr algn="ctr">
              <a:lnSpc>
                <a:spcPct val="114000"/>
              </a:lnSpc>
            </a:pPr>
            <a:r>
              <a:rPr lang="en-US" sz="5400"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Verdana" panose="020B0604030504040204" pitchFamily="34" charset="0"/>
                <a:ea typeface="Verdana" panose="020B0604030504040204" pitchFamily="34" charset="0"/>
              </a:rPr>
              <a:t>K-means</a:t>
            </a:r>
            <a:endPar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5094871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7" name="Straight Connector 6">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2" name="TextBox 1"/>
          <p:cNvSpPr txBox="1"/>
          <p:nvPr/>
        </p:nvSpPr>
        <p:spPr>
          <a:xfrm>
            <a:off x="530506" y="1228190"/>
            <a:ext cx="7315200"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smtClean="0"/>
              <a:t>K – means Clustering (phân </a:t>
            </a:r>
            <a:r>
              <a:rPr lang="en-US" sz="2000" dirty="0" err="1" smtClean="0"/>
              <a:t>cụm</a:t>
            </a:r>
            <a:r>
              <a:rPr lang="en-US" sz="2000" dirty="0" smtClean="0"/>
              <a:t> </a:t>
            </a:r>
            <a:r>
              <a:rPr lang="en-US" sz="2000" dirty="0" err="1" smtClean="0"/>
              <a:t>Kmeans</a:t>
            </a:r>
            <a:r>
              <a:rPr lang="en-US" sz="2000" dirty="0" smtClean="0"/>
              <a:t>).</a:t>
            </a:r>
          </a:p>
          <a:p>
            <a:pPr marL="285750" indent="-285750">
              <a:buFont typeface="Arial" panose="020B0604020202020204" pitchFamily="34" charset="0"/>
              <a:buChar char="•"/>
            </a:pPr>
            <a:r>
              <a:rPr lang="en-US" sz="2000" dirty="0" err="1" smtClean="0"/>
              <a:t>Là</a:t>
            </a:r>
            <a:r>
              <a:rPr lang="en-US" sz="2000" dirty="0" smtClean="0"/>
              <a:t> </a:t>
            </a:r>
            <a:r>
              <a:rPr lang="en-US" sz="2000" dirty="0" err="1" smtClean="0"/>
              <a:t>một</a:t>
            </a:r>
            <a:r>
              <a:rPr lang="en-US" sz="2000" dirty="0" smtClean="0"/>
              <a:t> </a:t>
            </a:r>
            <a:r>
              <a:rPr lang="en-US" sz="2000" dirty="0" err="1" smtClean="0"/>
              <a:t>thuật</a:t>
            </a:r>
            <a:r>
              <a:rPr lang="en-US" sz="2000" dirty="0" smtClean="0"/>
              <a:t> </a:t>
            </a:r>
            <a:r>
              <a:rPr lang="en-US" sz="2000" dirty="0" err="1" smtClean="0"/>
              <a:t>toán</a:t>
            </a:r>
            <a:r>
              <a:rPr lang="en-US" sz="2000" dirty="0" smtClean="0"/>
              <a:t> </a:t>
            </a:r>
            <a:r>
              <a:rPr lang="en-US" sz="2000" dirty="0" err="1" smtClean="0"/>
              <a:t>cơ</a:t>
            </a:r>
            <a:r>
              <a:rPr lang="en-US" sz="2000" dirty="0" smtClean="0"/>
              <a:t> </a:t>
            </a:r>
            <a:r>
              <a:rPr lang="en-US" sz="2000" dirty="0" err="1" smtClean="0"/>
              <a:t>bản</a:t>
            </a:r>
            <a:r>
              <a:rPr lang="en-US" sz="2000" dirty="0" smtClean="0"/>
              <a:t> </a:t>
            </a:r>
            <a:r>
              <a:rPr lang="en-US" sz="2000" dirty="0" err="1" smtClean="0"/>
              <a:t>trong</a:t>
            </a:r>
            <a:r>
              <a:rPr lang="en-US" sz="2000" dirty="0" smtClean="0"/>
              <a:t> Unsupervised learning.</a:t>
            </a:r>
            <a:endParaRPr lang="en-ZA" sz="2000" dirty="0"/>
          </a:p>
        </p:txBody>
      </p:sp>
      <p:sp>
        <p:nvSpPr>
          <p:cNvPr id="3" name="TextBox 2"/>
          <p:cNvSpPr txBox="1"/>
          <p:nvPr/>
        </p:nvSpPr>
        <p:spPr>
          <a:xfrm>
            <a:off x="533400" y="126838"/>
            <a:ext cx="5181600" cy="707886"/>
          </a:xfrm>
          <a:prstGeom prst="rect">
            <a:avLst/>
          </a:prstGeom>
          <a:noFill/>
        </p:spPr>
        <p:txBody>
          <a:bodyPr wrap="square" rtlCol="0">
            <a:spAutoFit/>
          </a:bodyPr>
          <a:lstStyle/>
          <a:p>
            <a:r>
              <a:rPr lang="en-US" sz="4000" dirty="0" smtClean="0"/>
              <a:t>K-means</a:t>
            </a:r>
            <a:endParaRPr lang="en-ZA" sz="4000" dirty="0"/>
          </a:p>
        </p:txBody>
      </p:sp>
      <p:pic>
        <p:nvPicPr>
          <p:cNvPr id="1026" name="Picture 2" descr="sklearn.cluster.KMeans — scikit-learn 0.24.2 document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1100" y="1950720"/>
            <a:ext cx="6248400" cy="437388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4</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13" name="TextBox 12">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
        <p:nvSpPr>
          <p:cNvPr id="14" name="TextBox 13">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Tree>
    <p:extLst>
      <p:ext uri="{BB962C8B-B14F-4D97-AF65-F5344CB8AC3E}">
        <p14:creationId xmlns:p14="http://schemas.microsoft.com/office/powerpoint/2010/main" val="36205337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03200"/>
            <a:ext cx="8229600" cy="655638"/>
          </a:xfrm>
        </p:spPr>
        <p:txBody>
          <a:bodyPr/>
          <a:lstStyle/>
          <a:p>
            <a:r>
              <a:rPr lang="en-US" dirty="0" err="1" smtClean="0">
                <a:latin typeface="Calibri" panose="020F0502020204030204" pitchFamily="34" charset="0"/>
                <a:cs typeface="Calibri" panose="020F0502020204030204" pitchFamily="34" charset="0"/>
              </a:rPr>
              <a:t>Nhắc</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lại</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về</a:t>
            </a:r>
            <a:r>
              <a:rPr lang="en-US" dirty="0" smtClean="0">
                <a:latin typeface="Calibri" panose="020F0502020204030204" pitchFamily="34" charset="0"/>
                <a:cs typeface="Calibri" panose="020F0502020204030204" pitchFamily="34" charset="0"/>
              </a:rPr>
              <a:t> Unsupervised learning</a:t>
            </a:r>
            <a:endParaRPr lang="en-ZA"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457200" y="1066800"/>
            <a:ext cx="8229600" cy="4525963"/>
          </a:xfrm>
        </p:spPr>
        <p:txBody>
          <a:bodyPr/>
          <a:lstStyle/>
          <a:p>
            <a:r>
              <a:rPr lang="vi-VN" dirty="0">
                <a:latin typeface="Calibri" panose="020F0502020204030204" pitchFamily="34" charset="0"/>
                <a:cs typeface="Calibri" panose="020F0502020204030204" pitchFamily="34" charset="0"/>
              </a:rPr>
              <a:t>Trong thuật toán này, chúng ta không biết </a:t>
            </a:r>
            <a:r>
              <a:rPr lang="vi-VN" dirty="0" smtClean="0">
                <a:latin typeface="Calibri" panose="020F0502020204030204" pitchFamily="34" charset="0"/>
                <a:cs typeface="Calibri" panose="020F0502020204030204" pitchFamily="34" charset="0"/>
              </a:rPr>
              <a:t>được</a:t>
            </a:r>
            <a:r>
              <a:rPr lang="vi-VN" dirty="0">
                <a:latin typeface="Calibri" panose="020F0502020204030204" pitchFamily="34" charset="0"/>
                <a:cs typeface="Calibri" panose="020F0502020204030204" pitchFamily="34" charset="0"/>
              </a:rPr>
              <a:t> </a:t>
            </a:r>
            <a:r>
              <a:rPr lang="vi-VN" dirty="0" smtClean="0">
                <a:latin typeface="Calibri" panose="020F0502020204030204" pitchFamily="34" charset="0"/>
                <a:cs typeface="Calibri" panose="020F0502020204030204" pitchFamily="34" charset="0"/>
              </a:rPr>
              <a:t>nhãn</a:t>
            </a:r>
            <a:r>
              <a:rPr lang="en-US" dirty="0" smtClean="0">
                <a:latin typeface="Calibri" panose="020F0502020204030204" pitchFamily="34" charset="0"/>
                <a:cs typeface="Calibri" panose="020F0502020204030204" pitchFamily="34" charset="0"/>
              </a:rPr>
              <a:t> (label)</a:t>
            </a:r>
            <a:r>
              <a:rPr lang="vi-VN" dirty="0">
                <a:latin typeface="Calibri" panose="020F0502020204030204" pitchFamily="34" charset="0"/>
                <a:cs typeface="Calibri" panose="020F0502020204030204" pitchFamily="34" charset="0"/>
              </a:rPr>
              <a:t> mà chỉ có dữ liệu đầu </a:t>
            </a:r>
            <a:r>
              <a:rPr lang="vi-VN" dirty="0" smtClean="0">
                <a:latin typeface="Calibri" panose="020F0502020204030204" pitchFamily="34" charset="0"/>
                <a:cs typeface="Calibri" panose="020F0502020204030204" pitchFamily="34" charset="0"/>
              </a:rPr>
              <a:t>vào</a:t>
            </a:r>
            <a:r>
              <a:rPr lang="en-US" dirty="0" smtClean="0">
                <a:latin typeface="Calibri" panose="020F0502020204030204" pitchFamily="34" charset="0"/>
                <a:cs typeface="Calibri" panose="020F0502020204030204" pitchFamily="34" charset="0"/>
              </a:rPr>
              <a:t>.</a:t>
            </a:r>
          </a:p>
          <a:p>
            <a:r>
              <a:rPr lang="en-US" dirty="0" smtClean="0">
                <a:latin typeface="Calibri" panose="020F0502020204030204" pitchFamily="34" charset="0"/>
                <a:cs typeface="Calibri" panose="020F0502020204030204" pitchFamily="34" charset="0"/>
              </a:rPr>
              <a:t>D</a:t>
            </a:r>
            <a:r>
              <a:rPr lang="vi-VN" dirty="0" smtClean="0">
                <a:latin typeface="Calibri" panose="020F0502020204030204" pitchFamily="34" charset="0"/>
                <a:cs typeface="Calibri" panose="020F0502020204030204" pitchFamily="34" charset="0"/>
              </a:rPr>
              <a:t>ựa </a:t>
            </a:r>
            <a:r>
              <a:rPr lang="vi-VN" dirty="0">
                <a:latin typeface="Calibri" panose="020F0502020204030204" pitchFamily="34" charset="0"/>
                <a:cs typeface="Calibri" panose="020F0502020204030204" pitchFamily="34" charset="0"/>
              </a:rPr>
              <a:t>vào cấu trúc của dữ liệu để thực hiện một công việc nào </a:t>
            </a:r>
            <a:r>
              <a:rPr lang="vi-VN" dirty="0" smtClean="0">
                <a:latin typeface="Calibri" panose="020F0502020204030204" pitchFamily="34" charset="0"/>
                <a:cs typeface="Calibri" panose="020F0502020204030204" pitchFamily="34" charset="0"/>
              </a:rPr>
              <a:t>đó</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ví</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dụ</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như</a:t>
            </a:r>
            <a:r>
              <a:rPr lang="en-US" dirty="0" smtClean="0">
                <a:latin typeface="Calibri" panose="020F0502020204030204" pitchFamily="34" charset="0"/>
                <a:cs typeface="Calibri" panose="020F0502020204030204" pitchFamily="34" charset="0"/>
              </a:rPr>
              <a:t> phân </a:t>
            </a:r>
            <a:r>
              <a:rPr lang="en-US" dirty="0" err="1" smtClean="0">
                <a:latin typeface="Calibri" panose="020F0502020204030204" pitchFamily="34" charset="0"/>
                <a:cs typeface="Calibri" panose="020F0502020204030204" pitchFamily="34" charset="0"/>
              </a:rPr>
              <a:t>cụm</a:t>
            </a:r>
            <a:r>
              <a:rPr lang="en-US" dirty="0" smtClean="0">
                <a:latin typeface="Calibri" panose="020F0502020204030204" pitchFamily="34" charset="0"/>
                <a:cs typeface="Calibri" panose="020F0502020204030204" pitchFamily="34" charset="0"/>
              </a:rPr>
              <a:t> (clustering) </a:t>
            </a:r>
            <a:r>
              <a:rPr lang="en-US" dirty="0" err="1" smtClean="0">
                <a:latin typeface="Calibri" panose="020F0502020204030204" pitchFamily="34" charset="0"/>
                <a:cs typeface="Calibri" panose="020F0502020204030204" pitchFamily="34" charset="0"/>
              </a:rPr>
              <a:t>hoặc</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giảm</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số</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chiều</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của</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dữ</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liệu</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để</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thuận</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tiện</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trong</a:t>
            </a:r>
            <a:r>
              <a:rPr lang="en-US" dirty="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lưu</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trữ</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và</a:t>
            </a:r>
            <a:r>
              <a:rPr lang="en-US" dirty="0" smtClean="0">
                <a:latin typeface="Calibri" panose="020F0502020204030204" pitchFamily="34" charset="0"/>
                <a:cs typeface="Calibri" panose="020F0502020204030204" pitchFamily="34" charset="0"/>
              </a:rPr>
              <a:t> tính </a:t>
            </a:r>
            <a:r>
              <a:rPr lang="en-US" dirty="0" err="1" smtClean="0">
                <a:latin typeface="Calibri" panose="020F0502020204030204" pitchFamily="34" charset="0"/>
                <a:cs typeface="Calibri" panose="020F0502020204030204" pitchFamily="34" charset="0"/>
              </a:rPr>
              <a:t>toán</a:t>
            </a:r>
            <a:r>
              <a:rPr lang="en-US" dirty="0" smtClean="0">
                <a:latin typeface="Calibri" panose="020F0502020204030204" pitchFamily="34" charset="0"/>
                <a:cs typeface="Calibri" panose="020F0502020204030204" pitchFamily="34" charset="0"/>
              </a:rPr>
              <a:t>.</a:t>
            </a:r>
          </a:p>
          <a:p>
            <a:r>
              <a:rPr lang="en-US" dirty="0" err="1" smtClean="0">
                <a:latin typeface="Calibri" panose="020F0502020204030204" pitchFamily="34" charset="0"/>
                <a:cs typeface="Calibri" panose="020F0502020204030204" pitchFamily="34" charset="0"/>
              </a:rPr>
              <a:t>Giải</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quyết</a:t>
            </a:r>
            <a:r>
              <a:rPr lang="en-US" dirty="0" smtClean="0">
                <a:latin typeface="Calibri" panose="020F0502020204030204" pitchFamily="34" charset="0"/>
                <a:cs typeface="Calibri" panose="020F0502020204030204" pitchFamily="34" charset="0"/>
              </a:rPr>
              <a:t> 2 </a:t>
            </a:r>
            <a:r>
              <a:rPr lang="en-US" dirty="0" err="1" smtClean="0">
                <a:latin typeface="Calibri" panose="020F0502020204030204" pitchFamily="34" charset="0"/>
                <a:cs typeface="Calibri" panose="020F0502020204030204" pitchFamily="34" charset="0"/>
              </a:rPr>
              <a:t>loại</a:t>
            </a:r>
            <a:r>
              <a:rPr lang="en-US" dirty="0" smtClean="0">
                <a:latin typeface="Calibri" panose="020F0502020204030204" pitchFamily="34" charset="0"/>
                <a:cs typeface="Calibri" panose="020F0502020204030204" pitchFamily="34" charset="0"/>
              </a:rPr>
              <a:t> bài:</a:t>
            </a:r>
          </a:p>
          <a:p>
            <a:pPr>
              <a:buFont typeface="Wingdings" panose="05000000000000000000" pitchFamily="2" charset="2"/>
              <a:buChar char="q"/>
            </a:pPr>
            <a:r>
              <a:rPr lang="en-US" dirty="0" smtClean="0">
                <a:latin typeface="Calibri" panose="020F0502020204030204" pitchFamily="34" charset="0"/>
                <a:cs typeface="Calibri" panose="020F0502020204030204" pitchFamily="34" charset="0"/>
              </a:rPr>
              <a:t>Clustering </a:t>
            </a:r>
          </a:p>
          <a:p>
            <a:pPr>
              <a:buFont typeface="Wingdings" panose="05000000000000000000" pitchFamily="2" charset="2"/>
              <a:buChar char="q"/>
            </a:pPr>
            <a:r>
              <a:rPr lang="en-US" dirty="0" smtClean="0">
                <a:latin typeface="Calibri" panose="020F0502020204030204" pitchFamily="34" charset="0"/>
                <a:cs typeface="Calibri" panose="020F0502020204030204" pitchFamily="34" charset="0"/>
              </a:rPr>
              <a:t>Association</a:t>
            </a:r>
            <a:endParaRPr lang="en-ZA" dirty="0">
              <a:latin typeface="Calibri" panose="020F0502020204030204" pitchFamily="34" charset="0"/>
              <a:cs typeface="Calibri" panose="020F0502020204030204" pitchFamily="34" charset="0"/>
            </a:endParaRPr>
          </a:p>
        </p:txBody>
      </p:sp>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5</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9" name="TextBox 8">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Tree>
    <p:extLst>
      <p:ext uri="{BB962C8B-B14F-4D97-AF65-F5344CB8AC3E}">
        <p14:creationId xmlns:p14="http://schemas.microsoft.com/office/powerpoint/2010/main" val="17490107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Data Mining Cluster Analysis - Javatpoi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7831" y="2703158"/>
            <a:ext cx="5539788" cy="4154841"/>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026"/>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6</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9" name="Content Placeholder 8"/>
          <p:cNvSpPr>
            <a:spLocks noGrp="1"/>
          </p:cNvSpPr>
          <p:nvPr>
            <p:ph idx="1"/>
          </p:nvPr>
        </p:nvSpPr>
        <p:spPr>
          <a:xfrm>
            <a:off x="454025" y="934264"/>
            <a:ext cx="8229600" cy="4525963"/>
          </a:xfrm>
        </p:spPr>
        <p:txBody>
          <a:bodyPr/>
          <a:lstStyle/>
          <a:p>
            <a:r>
              <a:rPr lang="en-ZA" sz="2800" dirty="0" err="1" smtClean="0">
                <a:latin typeface="Calibri" panose="020F0502020204030204" pitchFamily="34" charset="0"/>
                <a:cs typeface="Calibri" panose="020F0502020204030204" pitchFamily="34" charset="0"/>
              </a:rPr>
              <a:t>Phân</a:t>
            </a:r>
            <a:r>
              <a:rPr lang="en-ZA" sz="2800" dirty="0" smtClean="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dữ</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liệu</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thành</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các</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cụm</a:t>
            </a:r>
            <a:r>
              <a:rPr lang="en-ZA" sz="2800" dirty="0">
                <a:latin typeface="Calibri" panose="020F0502020204030204" pitchFamily="34" charset="0"/>
                <a:cs typeface="Calibri" panose="020F0502020204030204" pitchFamily="34" charset="0"/>
              </a:rPr>
              <a:t> (cluster) </a:t>
            </a:r>
            <a:r>
              <a:rPr lang="en-ZA" sz="2800" dirty="0" err="1">
                <a:latin typeface="Calibri" panose="020F0502020204030204" pitchFamily="34" charset="0"/>
                <a:cs typeface="Calibri" panose="020F0502020204030204" pitchFamily="34" charset="0"/>
              </a:rPr>
              <a:t>khác</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nhau</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sao</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cho</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dữ</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liệu</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trong</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cùng</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một</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cụm</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có</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tính</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chất</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giống</a:t>
            </a:r>
            <a:r>
              <a:rPr lang="en-ZA" sz="2800" dirty="0">
                <a:latin typeface="Calibri" panose="020F0502020204030204" pitchFamily="34" charset="0"/>
                <a:cs typeface="Calibri" panose="020F0502020204030204" pitchFamily="34" charset="0"/>
              </a:rPr>
              <a:t> </a:t>
            </a:r>
            <a:r>
              <a:rPr lang="en-ZA" sz="2800" dirty="0" err="1">
                <a:latin typeface="Calibri" panose="020F0502020204030204" pitchFamily="34" charset="0"/>
                <a:cs typeface="Calibri" panose="020F0502020204030204" pitchFamily="34" charset="0"/>
              </a:rPr>
              <a:t>nhau</a:t>
            </a:r>
            <a:r>
              <a:rPr lang="en-ZA" sz="2800" dirty="0" smtClean="0">
                <a:latin typeface="Calibri" panose="020F0502020204030204" pitchFamily="34" charset="0"/>
                <a:cs typeface="Calibri" panose="020F0502020204030204" pitchFamily="34" charset="0"/>
              </a:rPr>
              <a:t>.</a:t>
            </a:r>
          </a:p>
          <a:p>
            <a:pPr marL="0" indent="0">
              <a:buNone/>
            </a:pPr>
            <a:r>
              <a:rPr lang="en-US" sz="2800" i="1" dirty="0" err="1" smtClean="0">
                <a:latin typeface="Calibri" panose="020F0502020204030204" pitchFamily="34" charset="0"/>
                <a:cs typeface="Calibri" panose="020F0502020204030204" pitchFamily="34" charset="0"/>
              </a:rPr>
              <a:t>Ví</a:t>
            </a:r>
            <a:r>
              <a:rPr lang="en-US" sz="2800" i="1" dirty="0" smtClean="0">
                <a:latin typeface="Calibri" panose="020F0502020204030204" pitchFamily="34" charset="0"/>
                <a:cs typeface="Calibri" panose="020F0502020204030204" pitchFamily="34" charset="0"/>
              </a:rPr>
              <a:t> </a:t>
            </a:r>
            <a:r>
              <a:rPr lang="en-US" sz="2800" i="1" dirty="0" err="1" smtClean="0">
                <a:latin typeface="Calibri" panose="020F0502020204030204" pitchFamily="34" charset="0"/>
                <a:cs typeface="Calibri" panose="020F0502020204030204" pitchFamily="34" charset="0"/>
              </a:rPr>
              <a:t>dụ</a:t>
            </a:r>
            <a:r>
              <a:rPr lang="en-US" sz="2800" dirty="0" smtClean="0">
                <a:latin typeface="Calibri" panose="020F0502020204030204" pitchFamily="34" charset="0"/>
                <a:cs typeface="Calibri" panose="020F0502020204030204" pitchFamily="34" charset="0"/>
              </a:rPr>
              <a:t>: </a:t>
            </a:r>
            <a:r>
              <a:rPr lang="vi-VN" sz="2800" dirty="0">
                <a:latin typeface="Calibri" panose="020F0502020204030204" pitchFamily="34" charset="0"/>
                <a:cs typeface="Calibri" panose="020F0502020204030204" pitchFamily="34" charset="0"/>
              </a:rPr>
              <a:t>những chính sách ưu đãi cho những nhóm khách hàng khác </a:t>
            </a:r>
            <a:r>
              <a:rPr lang="vi-VN" sz="2800" dirty="0" smtClean="0">
                <a:latin typeface="Calibri" panose="020F0502020204030204" pitchFamily="34" charset="0"/>
                <a:cs typeface="Calibri" panose="020F0502020204030204" pitchFamily="34" charset="0"/>
              </a:rPr>
              <a:t>nhau</a:t>
            </a:r>
            <a:r>
              <a:rPr lang="en-US" sz="2800" dirty="0" smtClean="0">
                <a:latin typeface="Calibri" panose="020F0502020204030204" pitchFamily="34" charset="0"/>
                <a:cs typeface="Calibri" panose="020F0502020204030204" pitchFamily="34" charset="0"/>
              </a:rPr>
              <a:t>.</a:t>
            </a:r>
            <a:endParaRPr lang="en-ZA" sz="2800" dirty="0">
              <a:latin typeface="Calibri" panose="020F0502020204030204" pitchFamily="34" charset="0"/>
              <a:cs typeface="Calibri" panose="020F0502020204030204" pitchFamily="34" charset="0"/>
            </a:endParaRPr>
          </a:p>
        </p:txBody>
      </p:sp>
      <p:sp>
        <p:nvSpPr>
          <p:cNvPr id="13" name="TextBox 12"/>
          <p:cNvSpPr txBox="1"/>
          <p:nvPr/>
        </p:nvSpPr>
        <p:spPr>
          <a:xfrm>
            <a:off x="533400" y="126838"/>
            <a:ext cx="5181600" cy="707886"/>
          </a:xfrm>
          <a:prstGeom prst="rect">
            <a:avLst/>
          </a:prstGeom>
          <a:noFill/>
        </p:spPr>
        <p:txBody>
          <a:bodyPr wrap="square" rtlCol="0">
            <a:spAutoFit/>
          </a:bodyPr>
          <a:lstStyle/>
          <a:p>
            <a:r>
              <a:rPr lang="en-US" sz="4000" dirty="0" smtClean="0"/>
              <a:t>K-means</a:t>
            </a:r>
            <a:endParaRPr lang="en-ZA" sz="4000" dirty="0"/>
          </a:p>
        </p:txBody>
      </p:sp>
      <p:sp>
        <p:nvSpPr>
          <p:cNvPr id="16" name="TextBox 15">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Tree>
    <p:extLst>
      <p:ext uri="{BB962C8B-B14F-4D97-AF65-F5344CB8AC3E}">
        <p14:creationId xmlns:p14="http://schemas.microsoft.com/office/powerpoint/2010/main" val="20487294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800294" y="1634346"/>
            <a:ext cx="5451406" cy="4702954"/>
          </a:xfrm>
          <a:prstGeom prst="rect">
            <a:avLst/>
          </a:prstGeom>
        </p:spPr>
      </p:pic>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7</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9" name="Content Placeholder 8"/>
          <p:cNvSpPr>
            <a:spLocks noGrp="1"/>
          </p:cNvSpPr>
          <p:nvPr>
            <p:ph idx="1"/>
          </p:nvPr>
        </p:nvSpPr>
        <p:spPr>
          <a:xfrm>
            <a:off x="454025" y="934266"/>
            <a:ext cx="8229600" cy="832624"/>
          </a:xfrm>
        </p:spPr>
        <p:txBody>
          <a:bodyPr/>
          <a:lstStyle/>
          <a:p>
            <a:r>
              <a:rPr lang="en-ZA" sz="2400" dirty="0" err="1" smtClean="0">
                <a:latin typeface="Calibri" panose="020F0502020204030204" pitchFamily="34" charset="0"/>
                <a:cs typeface="Calibri" panose="020F0502020204030204" pitchFamily="34" charset="0"/>
              </a:rPr>
              <a:t>Tập</a:t>
            </a:r>
            <a:r>
              <a:rPr lang="en-ZA" sz="2400" dirty="0" smtClean="0">
                <a:latin typeface="Calibri" panose="020F0502020204030204" pitchFamily="34" charset="0"/>
                <a:cs typeface="Calibri" panose="020F0502020204030204" pitchFamily="34" charset="0"/>
              </a:rPr>
              <a:t> </a:t>
            </a:r>
            <a:r>
              <a:rPr lang="en-ZA" sz="2400" dirty="0" err="1">
                <a:latin typeface="Calibri" panose="020F0502020204030204" pitchFamily="34" charset="0"/>
                <a:cs typeface="Calibri" panose="020F0502020204030204" pitchFamily="34" charset="0"/>
              </a:rPr>
              <a:t>hợp</a:t>
            </a:r>
            <a:r>
              <a:rPr lang="en-ZA" sz="2400" dirty="0">
                <a:latin typeface="Calibri" panose="020F0502020204030204" pitchFamily="34" charset="0"/>
                <a:cs typeface="Calibri" panose="020F0502020204030204" pitchFamily="34" charset="0"/>
              </a:rPr>
              <a:t> </a:t>
            </a:r>
            <a:r>
              <a:rPr lang="en-ZA" sz="2400" dirty="0" err="1">
                <a:latin typeface="Calibri" panose="020F0502020204030204" pitchFamily="34" charset="0"/>
                <a:cs typeface="Calibri" panose="020F0502020204030204" pitchFamily="34" charset="0"/>
              </a:rPr>
              <a:t>các</a:t>
            </a:r>
            <a:r>
              <a:rPr lang="en-ZA" sz="2400" dirty="0">
                <a:latin typeface="Calibri" panose="020F0502020204030204" pitchFamily="34" charset="0"/>
                <a:cs typeface="Calibri" panose="020F0502020204030204" pitchFamily="34" charset="0"/>
              </a:rPr>
              <a:t> </a:t>
            </a:r>
            <a:r>
              <a:rPr lang="en-ZA" sz="2400" dirty="0" err="1">
                <a:latin typeface="Calibri" panose="020F0502020204030204" pitchFamily="34" charset="0"/>
                <a:cs typeface="Calibri" panose="020F0502020204030204" pitchFamily="34" charset="0"/>
              </a:rPr>
              <a:t>điểm</a:t>
            </a:r>
            <a:r>
              <a:rPr lang="en-ZA" sz="2400" dirty="0">
                <a:latin typeface="Calibri" panose="020F0502020204030204" pitchFamily="34" charset="0"/>
                <a:cs typeface="Calibri" panose="020F0502020204030204" pitchFamily="34" charset="0"/>
              </a:rPr>
              <a:t> </a:t>
            </a:r>
            <a:r>
              <a:rPr lang="en-ZA" sz="2400" i="1" dirty="0">
                <a:latin typeface="Calibri" panose="020F0502020204030204" pitchFamily="34" charset="0"/>
                <a:cs typeface="Calibri" panose="020F0502020204030204" pitchFamily="34" charset="0"/>
              </a:rPr>
              <a:t>ở </a:t>
            </a:r>
            <a:r>
              <a:rPr lang="en-ZA" sz="2400" i="1" dirty="0" err="1">
                <a:latin typeface="Calibri" panose="020F0502020204030204" pitchFamily="34" charset="0"/>
                <a:cs typeface="Calibri" panose="020F0502020204030204" pitchFamily="34" charset="0"/>
              </a:rPr>
              <a:t>gần</a:t>
            </a:r>
            <a:r>
              <a:rPr lang="en-ZA" sz="2400" i="1" dirty="0">
                <a:latin typeface="Calibri" panose="020F0502020204030204" pitchFamily="34" charset="0"/>
                <a:cs typeface="Calibri" panose="020F0502020204030204" pitchFamily="34" charset="0"/>
              </a:rPr>
              <a:t> </a:t>
            </a:r>
            <a:r>
              <a:rPr lang="en-ZA" sz="2400" i="1" dirty="0" err="1">
                <a:latin typeface="Calibri" panose="020F0502020204030204" pitchFamily="34" charset="0"/>
                <a:cs typeface="Calibri" panose="020F0502020204030204" pitchFamily="34" charset="0"/>
              </a:rPr>
              <a:t>nhau</a:t>
            </a:r>
            <a:r>
              <a:rPr lang="en-ZA" sz="2400" i="1" dirty="0">
                <a:latin typeface="Calibri" panose="020F0502020204030204" pitchFamily="34" charset="0"/>
                <a:cs typeface="Calibri" panose="020F0502020204030204" pitchFamily="34" charset="0"/>
              </a:rPr>
              <a:t> </a:t>
            </a:r>
            <a:r>
              <a:rPr lang="en-ZA" sz="2400" i="1" dirty="0" err="1">
                <a:latin typeface="Calibri" panose="020F0502020204030204" pitchFamily="34" charset="0"/>
                <a:cs typeface="Calibri" panose="020F0502020204030204" pitchFamily="34" charset="0"/>
              </a:rPr>
              <a:t>trong</a:t>
            </a:r>
            <a:r>
              <a:rPr lang="en-ZA" sz="2400" i="1" dirty="0">
                <a:latin typeface="Calibri" panose="020F0502020204030204" pitchFamily="34" charset="0"/>
                <a:cs typeface="Calibri" panose="020F0502020204030204" pitchFamily="34" charset="0"/>
              </a:rPr>
              <a:t> </a:t>
            </a:r>
            <a:r>
              <a:rPr lang="en-ZA" sz="2400" i="1" dirty="0" err="1">
                <a:latin typeface="Calibri" panose="020F0502020204030204" pitchFamily="34" charset="0"/>
                <a:cs typeface="Calibri" panose="020F0502020204030204" pitchFamily="34" charset="0"/>
              </a:rPr>
              <a:t>một</a:t>
            </a:r>
            <a:r>
              <a:rPr lang="en-ZA" sz="2400" i="1" dirty="0">
                <a:latin typeface="Calibri" panose="020F0502020204030204" pitchFamily="34" charset="0"/>
                <a:cs typeface="Calibri" panose="020F0502020204030204" pitchFamily="34" charset="0"/>
              </a:rPr>
              <a:t> </a:t>
            </a:r>
            <a:r>
              <a:rPr lang="en-ZA" sz="2400" i="1" dirty="0" err="1">
                <a:latin typeface="Calibri" panose="020F0502020204030204" pitchFamily="34" charset="0"/>
                <a:cs typeface="Calibri" panose="020F0502020204030204" pitchFamily="34" charset="0"/>
              </a:rPr>
              <a:t>không</a:t>
            </a:r>
            <a:r>
              <a:rPr lang="en-ZA" sz="2400" i="1" dirty="0">
                <a:latin typeface="Calibri" panose="020F0502020204030204" pitchFamily="34" charset="0"/>
                <a:cs typeface="Calibri" panose="020F0502020204030204" pitchFamily="34" charset="0"/>
              </a:rPr>
              <a:t> </a:t>
            </a:r>
            <a:r>
              <a:rPr lang="en-ZA" sz="2400" i="1" dirty="0" err="1">
                <a:latin typeface="Calibri" panose="020F0502020204030204" pitchFamily="34" charset="0"/>
                <a:cs typeface="Calibri" panose="020F0502020204030204" pitchFamily="34" charset="0"/>
              </a:rPr>
              <a:t>gian</a:t>
            </a:r>
            <a:r>
              <a:rPr lang="en-ZA" sz="2400" i="1" dirty="0">
                <a:latin typeface="Calibri" panose="020F0502020204030204" pitchFamily="34" charset="0"/>
                <a:cs typeface="Calibri" panose="020F0502020204030204" pitchFamily="34" charset="0"/>
              </a:rPr>
              <a:t> </a:t>
            </a:r>
            <a:r>
              <a:rPr lang="en-ZA" sz="2400" i="1" dirty="0" err="1">
                <a:latin typeface="Calibri" panose="020F0502020204030204" pitchFamily="34" charset="0"/>
                <a:cs typeface="Calibri" panose="020F0502020204030204" pitchFamily="34" charset="0"/>
              </a:rPr>
              <a:t>nào</a:t>
            </a:r>
            <a:r>
              <a:rPr lang="en-ZA" sz="2400" i="1" dirty="0">
                <a:latin typeface="Calibri" panose="020F0502020204030204" pitchFamily="34" charset="0"/>
                <a:cs typeface="Calibri" panose="020F0502020204030204" pitchFamily="34" charset="0"/>
              </a:rPr>
              <a:t> </a:t>
            </a:r>
            <a:r>
              <a:rPr lang="en-ZA" sz="2400" i="1" dirty="0" err="1">
                <a:latin typeface="Calibri" panose="020F0502020204030204" pitchFamily="34" charset="0"/>
                <a:cs typeface="Calibri" panose="020F0502020204030204" pitchFamily="34" charset="0"/>
              </a:rPr>
              <a:t>đó</a:t>
            </a:r>
            <a:r>
              <a:rPr lang="en-ZA" sz="2400" dirty="0">
                <a:latin typeface="Calibri" panose="020F0502020204030204" pitchFamily="34" charset="0"/>
                <a:cs typeface="Calibri" panose="020F0502020204030204" pitchFamily="34" charset="0"/>
              </a:rPr>
              <a:t> (</a:t>
            </a:r>
            <a:r>
              <a:rPr lang="en-ZA" sz="2400" dirty="0" err="1">
                <a:latin typeface="Calibri" panose="020F0502020204030204" pitchFamily="34" charset="0"/>
                <a:cs typeface="Calibri" panose="020F0502020204030204" pitchFamily="34" charset="0"/>
              </a:rPr>
              <a:t>không</a:t>
            </a:r>
            <a:r>
              <a:rPr lang="en-ZA" sz="2400" dirty="0">
                <a:latin typeface="Calibri" panose="020F0502020204030204" pitchFamily="34" charset="0"/>
                <a:cs typeface="Calibri" panose="020F0502020204030204" pitchFamily="34" charset="0"/>
              </a:rPr>
              <a:t> </a:t>
            </a:r>
            <a:r>
              <a:rPr lang="en-ZA" sz="2400" dirty="0" err="1">
                <a:latin typeface="Calibri" panose="020F0502020204030204" pitchFamily="34" charset="0"/>
                <a:cs typeface="Calibri" panose="020F0502020204030204" pitchFamily="34" charset="0"/>
              </a:rPr>
              <a:t>gian</a:t>
            </a:r>
            <a:r>
              <a:rPr lang="en-ZA" sz="2400" dirty="0">
                <a:latin typeface="Calibri" panose="020F0502020204030204" pitchFamily="34" charset="0"/>
                <a:cs typeface="Calibri" panose="020F0502020204030204" pitchFamily="34" charset="0"/>
              </a:rPr>
              <a:t> </a:t>
            </a:r>
            <a:r>
              <a:rPr lang="en-ZA" sz="2400" dirty="0" err="1">
                <a:latin typeface="Calibri" panose="020F0502020204030204" pitchFamily="34" charset="0"/>
                <a:cs typeface="Calibri" panose="020F0502020204030204" pitchFamily="34" charset="0"/>
              </a:rPr>
              <a:t>này</a:t>
            </a:r>
            <a:r>
              <a:rPr lang="en-ZA" sz="2400" dirty="0">
                <a:latin typeface="Calibri" panose="020F0502020204030204" pitchFamily="34" charset="0"/>
                <a:cs typeface="Calibri" panose="020F0502020204030204" pitchFamily="34" charset="0"/>
              </a:rPr>
              <a:t> </a:t>
            </a:r>
            <a:r>
              <a:rPr lang="en-ZA" sz="2400" dirty="0" err="1">
                <a:latin typeface="Calibri" panose="020F0502020204030204" pitchFamily="34" charset="0"/>
                <a:cs typeface="Calibri" panose="020F0502020204030204" pitchFamily="34" charset="0"/>
              </a:rPr>
              <a:t>có</a:t>
            </a:r>
            <a:r>
              <a:rPr lang="en-ZA" sz="2400" dirty="0">
                <a:latin typeface="Calibri" panose="020F0502020204030204" pitchFamily="34" charset="0"/>
                <a:cs typeface="Calibri" panose="020F0502020204030204" pitchFamily="34" charset="0"/>
              </a:rPr>
              <a:t> </a:t>
            </a:r>
            <a:r>
              <a:rPr lang="en-ZA" sz="2400" dirty="0" err="1">
                <a:latin typeface="Calibri" panose="020F0502020204030204" pitchFamily="34" charset="0"/>
                <a:cs typeface="Calibri" panose="020F0502020204030204" pitchFamily="34" charset="0"/>
              </a:rPr>
              <a:t>thể</a:t>
            </a:r>
            <a:r>
              <a:rPr lang="en-ZA" sz="2400" dirty="0">
                <a:latin typeface="Calibri" panose="020F0502020204030204" pitchFamily="34" charset="0"/>
                <a:cs typeface="Calibri" panose="020F0502020204030204" pitchFamily="34" charset="0"/>
              </a:rPr>
              <a:t> </a:t>
            </a:r>
            <a:r>
              <a:rPr lang="en-ZA" sz="2400" dirty="0" err="1">
                <a:latin typeface="Calibri" panose="020F0502020204030204" pitchFamily="34" charset="0"/>
                <a:cs typeface="Calibri" panose="020F0502020204030204" pitchFamily="34" charset="0"/>
              </a:rPr>
              <a:t>có</a:t>
            </a:r>
            <a:r>
              <a:rPr lang="en-ZA" sz="2400" dirty="0">
                <a:latin typeface="Calibri" panose="020F0502020204030204" pitchFamily="34" charset="0"/>
                <a:cs typeface="Calibri" panose="020F0502020204030204" pitchFamily="34" charset="0"/>
              </a:rPr>
              <a:t> </a:t>
            </a:r>
            <a:r>
              <a:rPr lang="en-ZA" sz="2400" dirty="0" err="1">
                <a:latin typeface="Calibri" panose="020F0502020204030204" pitchFamily="34" charset="0"/>
                <a:cs typeface="Calibri" panose="020F0502020204030204" pitchFamily="34" charset="0"/>
              </a:rPr>
              <a:t>rất</a:t>
            </a:r>
            <a:r>
              <a:rPr lang="en-ZA" sz="2400" dirty="0">
                <a:latin typeface="Calibri" panose="020F0502020204030204" pitchFamily="34" charset="0"/>
                <a:cs typeface="Calibri" panose="020F0502020204030204" pitchFamily="34" charset="0"/>
              </a:rPr>
              <a:t> </a:t>
            </a:r>
            <a:r>
              <a:rPr lang="en-ZA" sz="2400" dirty="0" err="1">
                <a:latin typeface="Calibri" panose="020F0502020204030204" pitchFamily="34" charset="0"/>
                <a:cs typeface="Calibri" panose="020F0502020204030204" pitchFamily="34" charset="0"/>
              </a:rPr>
              <a:t>nhiều</a:t>
            </a:r>
            <a:r>
              <a:rPr lang="en-ZA" sz="2400" dirty="0">
                <a:latin typeface="Calibri" panose="020F0502020204030204" pitchFamily="34" charset="0"/>
                <a:cs typeface="Calibri" panose="020F0502020204030204" pitchFamily="34" charset="0"/>
              </a:rPr>
              <a:t> </a:t>
            </a:r>
            <a:r>
              <a:rPr lang="en-ZA" sz="2400" dirty="0" err="1" smtClean="0">
                <a:latin typeface="Calibri" panose="020F0502020204030204" pitchFamily="34" charset="0"/>
                <a:cs typeface="Calibri" panose="020F0502020204030204" pitchFamily="34" charset="0"/>
              </a:rPr>
              <a:t>chiều</a:t>
            </a:r>
            <a:r>
              <a:rPr lang="en-ZA" sz="2400" dirty="0" smtClean="0">
                <a:latin typeface="Calibri" panose="020F0502020204030204" pitchFamily="34" charset="0"/>
                <a:cs typeface="Calibri" panose="020F0502020204030204" pitchFamily="34" charset="0"/>
              </a:rPr>
              <a:t>).</a:t>
            </a:r>
          </a:p>
          <a:p>
            <a:endParaRPr lang="en-ZA" sz="2400" dirty="0" smtClean="0">
              <a:latin typeface="Calibri" panose="020F0502020204030204" pitchFamily="34" charset="0"/>
              <a:cs typeface="Calibri" panose="020F0502020204030204" pitchFamily="34" charset="0"/>
            </a:endParaRPr>
          </a:p>
          <a:p>
            <a:endParaRPr lang="en-ZA" sz="2000" dirty="0">
              <a:latin typeface="Calibri" panose="020F0502020204030204" pitchFamily="34" charset="0"/>
              <a:cs typeface="Calibri" panose="020F0502020204030204" pitchFamily="34" charset="0"/>
            </a:endParaRPr>
          </a:p>
        </p:txBody>
      </p:sp>
      <p:sp>
        <p:nvSpPr>
          <p:cNvPr id="13" name="TextBox 12"/>
          <p:cNvSpPr txBox="1"/>
          <p:nvPr/>
        </p:nvSpPr>
        <p:spPr>
          <a:xfrm>
            <a:off x="533400" y="126838"/>
            <a:ext cx="5181600" cy="707886"/>
          </a:xfrm>
          <a:prstGeom prst="rect">
            <a:avLst/>
          </a:prstGeom>
          <a:noFill/>
        </p:spPr>
        <p:txBody>
          <a:bodyPr wrap="square" rtlCol="0">
            <a:spAutoFit/>
          </a:bodyPr>
          <a:lstStyle/>
          <a:p>
            <a:r>
              <a:rPr lang="en-US" sz="4000" dirty="0" smtClean="0"/>
              <a:t>K-means</a:t>
            </a:r>
            <a:endParaRPr lang="en-ZA" sz="4000" dirty="0"/>
          </a:p>
        </p:txBody>
      </p:sp>
      <p:sp>
        <p:nvSpPr>
          <p:cNvPr id="11" name="TextBox 10">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Tree>
    <p:extLst>
      <p:ext uri="{BB962C8B-B14F-4D97-AF65-F5344CB8AC3E}">
        <p14:creationId xmlns:p14="http://schemas.microsoft.com/office/powerpoint/2010/main" val="39663988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1658937" y="600117"/>
            <a:ext cx="5819775" cy="5761809"/>
          </a:xfrm>
          <a:prstGeom prst="rect">
            <a:avLst/>
          </a:prstGeom>
        </p:spPr>
      </p:pic>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8</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13" name="TextBox 12"/>
          <p:cNvSpPr txBox="1"/>
          <p:nvPr/>
        </p:nvSpPr>
        <p:spPr>
          <a:xfrm>
            <a:off x="533400" y="126838"/>
            <a:ext cx="5181600" cy="707886"/>
          </a:xfrm>
          <a:prstGeom prst="rect">
            <a:avLst/>
          </a:prstGeom>
          <a:noFill/>
        </p:spPr>
        <p:txBody>
          <a:bodyPr wrap="square" rtlCol="0">
            <a:spAutoFit/>
          </a:bodyPr>
          <a:lstStyle/>
          <a:p>
            <a:r>
              <a:rPr lang="en-US" sz="4000" dirty="0" smtClean="0"/>
              <a:t>K-means</a:t>
            </a:r>
            <a:endParaRPr lang="en-ZA" sz="4000" dirty="0"/>
          </a:p>
        </p:txBody>
      </p:sp>
      <p:sp>
        <p:nvSpPr>
          <p:cNvPr id="12" name="TextBox 11">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Tree>
    <p:extLst>
      <p:ext uri="{BB962C8B-B14F-4D97-AF65-F5344CB8AC3E}">
        <p14:creationId xmlns:p14="http://schemas.microsoft.com/office/powerpoint/2010/main" val="7618169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69D2D4-4D7A-42DD-AB2E-4178944F7DF9}"/>
              </a:ext>
            </a:extLst>
          </p:cNvPr>
          <p:cNvCxnSpPr/>
          <p:nvPr/>
        </p:nvCxnSpPr>
        <p:spPr>
          <a:xfrm>
            <a:off x="0" y="858838"/>
            <a:ext cx="9144000" cy="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5" name="Straight Connector 4">
            <a:extLst>
              <a:ext uri="{FF2B5EF4-FFF2-40B4-BE49-F238E27FC236}">
                <a16:creationId xmlns:a16="http://schemas.microsoft.com/office/drawing/2014/main" id="{986A9CA2-963A-4B92-BE95-F891F23ED30F}"/>
              </a:ext>
            </a:extLst>
          </p:cNvPr>
          <p:cNvCxnSpPr/>
          <p:nvPr/>
        </p:nvCxnSpPr>
        <p:spPr>
          <a:xfrm>
            <a:off x="-3175" y="6324600"/>
            <a:ext cx="9144000" cy="0"/>
          </a:xfrm>
          <a:prstGeom prst="line">
            <a:avLst/>
          </a:prstGeom>
          <a:ln/>
        </p:spPr>
        <p:style>
          <a:lnRef idx="3">
            <a:schemeClr val="accent1"/>
          </a:lnRef>
          <a:fillRef idx="0">
            <a:schemeClr val="accent1"/>
          </a:fillRef>
          <a:effectRef idx="2">
            <a:schemeClr val="accent1"/>
          </a:effectRef>
          <a:fontRef idx="minor">
            <a:schemeClr val="tx1"/>
          </a:fontRef>
        </p:style>
      </p:cxnSp>
      <p:sp>
        <p:nvSpPr>
          <p:cNvPr id="6" name="TextBox 18">
            <a:extLst>
              <a:ext uri="{FF2B5EF4-FFF2-40B4-BE49-F238E27FC236}">
                <a16:creationId xmlns:a16="http://schemas.microsoft.com/office/drawing/2014/main" id="{B540E95C-FF82-43F3-9EA1-530BE8DC082B}"/>
              </a:ext>
            </a:extLst>
          </p:cNvPr>
          <p:cNvSpPr txBox="1">
            <a:spLocks noChangeArrowheads="1"/>
          </p:cNvSpPr>
          <p:nvPr/>
        </p:nvSpPr>
        <p:spPr bwMode="auto">
          <a:xfrm>
            <a:off x="3352800" y="6400800"/>
            <a:ext cx="1905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1200" dirty="0" smtClean="0">
                <a:solidFill>
                  <a:srgbClr val="7F7F7F"/>
                </a:solidFill>
                <a:latin typeface="Segoe UI Light" panose="020B0502040204020203" pitchFamily="34" charset="0"/>
                <a:cs typeface="Segoe UI" panose="020B0502040204020203" pitchFamily="34" charset="0"/>
              </a:rPr>
              <a:t>9</a:t>
            </a:r>
            <a:endParaRPr lang="en-US" altLang="en-US" sz="1200" dirty="0">
              <a:solidFill>
                <a:srgbClr val="7F7F7F"/>
              </a:solidFill>
              <a:latin typeface="Segoe UI Light" panose="020B0502040204020203" pitchFamily="34" charset="0"/>
              <a:cs typeface="Segoe UI" panose="020B0502040204020203" pitchFamily="34" charset="0"/>
            </a:endParaRPr>
          </a:p>
        </p:txBody>
      </p:sp>
      <p:sp>
        <p:nvSpPr>
          <p:cNvPr id="8" name="TextBox 7">
            <a:extLst>
              <a:ext uri="{FF2B5EF4-FFF2-40B4-BE49-F238E27FC236}">
                <a16:creationId xmlns:a16="http://schemas.microsoft.com/office/drawing/2014/main" id="{D2859184-B3BD-4B49-926B-178A1AB5EBBC}"/>
              </a:ext>
            </a:extLst>
          </p:cNvPr>
          <p:cNvSpPr txBox="1"/>
          <p:nvPr/>
        </p:nvSpPr>
        <p:spPr>
          <a:xfrm>
            <a:off x="7239000" y="6400026"/>
            <a:ext cx="1738312" cy="276999"/>
          </a:xfrm>
          <a:prstGeom prst="rect">
            <a:avLst/>
          </a:prstGeom>
          <a:noFill/>
        </p:spPr>
        <p:txBody>
          <a:bodyPr wrap="square" rtlCol="0">
            <a:spAutoFit/>
          </a:bodyPr>
          <a:lstStyle/>
          <a:p>
            <a:r>
              <a:rPr lang="en-SG" sz="1200" dirty="0" smtClean="0">
                <a:solidFill>
                  <a:schemeClr val="bg1">
                    <a:lumMod val="50000"/>
                  </a:schemeClr>
                </a:solidFill>
                <a:latin typeface="Segoe UI Light" pitchFamily="34" charset="0"/>
                <a:cs typeface="Segoe UI" pitchFamily="34" charset="0"/>
              </a:rPr>
              <a:t>Nguyen Le Kim</a:t>
            </a:r>
            <a:endParaRPr lang="en-SG" sz="1200" dirty="0">
              <a:solidFill>
                <a:schemeClr val="bg1">
                  <a:lumMod val="50000"/>
                </a:schemeClr>
              </a:solidFill>
              <a:latin typeface="Segoe UI Light" pitchFamily="34" charset="0"/>
              <a:cs typeface="Segoe UI" pitchFamily="34" charset="0"/>
            </a:endParaRPr>
          </a:p>
        </p:txBody>
      </p:sp>
      <p:sp>
        <p:nvSpPr>
          <p:cNvPr id="13" name="TextBox 12"/>
          <p:cNvSpPr txBox="1"/>
          <p:nvPr/>
        </p:nvSpPr>
        <p:spPr>
          <a:xfrm>
            <a:off x="533400" y="126838"/>
            <a:ext cx="5181600" cy="707886"/>
          </a:xfrm>
          <a:prstGeom prst="rect">
            <a:avLst/>
          </a:prstGeom>
          <a:noFill/>
        </p:spPr>
        <p:txBody>
          <a:bodyPr wrap="square" rtlCol="0">
            <a:spAutoFit/>
          </a:bodyPr>
          <a:lstStyle/>
          <a:p>
            <a:r>
              <a:rPr lang="en-US" sz="4000" u="sng" dirty="0"/>
              <a:t>Phân </a:t>
            </a:r>
            <a:r>
              <a:rPr lang="en-US" sz="4000" u="sng" dirty="0" err="1"/>
              <a:t>tích</a:t>
            </a:r>
            <a:r>
              <a:rPr lang="en-US" sz="4000" u="sng" dirty="0"/>
              <a:t> </a:t>
            </a:r>
            <a:r>
              <a:rPr lang="en-US" sz="4000" u="sng" dirty="0" err="1"/>
              <a:t>toán</a:t>
            </a:r>
            <a:r>
              <a:rPr lang="en-US" sz="4000" u="sng" dirty="0"/>
              <a:t> </a:t>
            </a:r>
            <a:r>
              <a:rPr lang="en-US" sz="4000" u="sng" dirty="0" err="1"/>
              <a:t>học</a:t>
            </a:r>
            <a:r>
              <a:rPr lang="en-US" sz="4000" dirty="0"/>
              <a:t>:</a:t>
            </a:r>
            <a:endParaRPr lang="en-US" sz="3200" dirty="0"/>
          </a:p>
        </p:txBody>
      </p:sp>
      <mc:AlternateContent xmlns:mc="http://schemas.openxmlformats.org/markup-compatibility/2006" xmlns:a14="http://schemas.microsoft.com/office/drawing/2010/main">
        <mc:Choice Requires="a14">
          <p:sp>
            <p:nvSpPr>
              <p:cNvPr id="2" name="TextBox 1"/>
              <p:cNvSpPr txBox="1"/>
              <p:nvPr/>
            </p:nvSpPr>
            <p:spPr>
              <a:xfrm>
                <a:off x="377825" y="1447800"/>
                <a:ext cx="8382000" cy="3802195"/>
              </a:xfrm>
              <a:prstGeom prst="rect">
                <a:avLst/>
              </a:prstGeom>
              <a:noFill/>
            </p:spPr>
            <p:txBody>
              <a:bodyPr wrap="square" rtlCol="0">
                <a:spAutoFit/>
              </a:bodyPr>
              <a:lstStyle/>
              <a:p>
                <a:r>
                  <a:rPr lang="en-US" sz="2000" dirty="0" smtClean="0"/>
                  <a:t>Input: </a:t>
                </a:r>
                <a:r>
                  <a:rPr lang="en-US" sz="2000" dirty="0" err="1" smtClean="0"/>
                  <a:t>Các</a:t>
                </a:r>
                <a:r>
                  <a:rPr lang="en-US" sz="2000" dirty="0" smtClean="0"/>
                  <a:t> </a:t>
                </a:r>
                <a:r>
                  <a:rPr lang="en-US" sz="2000" dirty="0" err="1" smtClean="0"/>
                  <a:t>điểm</a:t>
                </a:r>
                <a:r>
                  <a:rPr lang="en-US" sz="2000" dirty="0" smtClean="0"/>
                  <a:t> </a:t>
                </a:r>
                <a:r>
                  <a:rPr lang="en-US" sz="2000" dirty="0" err="1" smtClean="0"/>
                  <a:t>dữ</a:t>
                </a:r>
                <a:r>
                  <a:rPr lang="en-US" sz="2000" dirty="0" smtClean="0"/>
                  <a:t> </a:t>
                </a:r>
                <a:r>
                  <a:rPr lang="en-US" sz="2000" dirty="0" err="1" smtClean="0"/>
                  <a:t>liệu</a:t>
                </a:r>
                <a:r>
                  <a:rPr lang="en-US" sz="2000" dirty="0" smtClean="0"/>
                  <a:t>, </a:t>
                </a:r>
                <a:r>
                  <a:rPr lang="en-US" sz="2000" dirty="0" err="1" smtClean="0"/>
                  <a:t>số</a:t>
                </a:r>
                <a:r>
                  <a:rPr lang="en-US" sz="2000" dirty="0" smtClean="0"/>
                  <a:t> </a:t>
                </a:r>
                <a:r>
                  <a:rPr lang="en-US" sz="2000" dirty="0" err="1" smtClean="0"/>
                  <a:t>lượng</a:t>
                </a:r>
                <a:r>
                  <a:rPr lang="en-US" sz="2000" dirty="0" smtClean="0"/>
                  <a:t> </a:t>
                </a:r>
                <a:r>
                  <a:rPr lang="en-US" sz="2000" dirty="0" err="1" smtClean="0"/>
                  <a:t>nhóm</a:t>
                </a:r>
                <a:r>
                  <a:rPr lang="en-US" sz="2000" dirty="0" smtClean="0"/>
                  <a:t> </a:t>
                </a:r>
                <a:r>
                  <a:rPr lang="en-US" sz="2000" dirty="0" err="1" smtClean="0"/>
                  <a:t>chúng</a:t>
                </a:r>
                <a:r>
                  <a:rPr lang="en-US" sz="2000" dirty="0" smtClean="0"/>
                  <a:t> ta </a:t>
                </a:r>
                <a:r>
                  <a:rPr lang="en-US" sz="2000" dirty="0" err="1" smtClean="0"/>
                  <a:t>muốn</a:t>
                </a:r>
                <a:r>
                  <a:rPr lang="en-US" sz="2000" dirty="0" smtClean="0"/>
                  <a:t> </a:t>
                </a:r>
                <a:r>
                  <a:rPr lang="en-US" sz="2000" dirty="0" err="1" smtClean="0"/>
                  <a:t>tìm</a:t>
                </a:r>
                <a:r>
                  <a:rPr lang="en-US" sz="2000" dirty="0" smtClean="0"/>
                  <a:t>.</a:t>
                </a:r>
              </a:p>
              <a:p>
                <a:r>
                  <a:rPr lang="en-US" sz="2000" dirty="0" smtClean="0"/>
                  <a:t>Output: Center </a:t>
                </a:r>
                <a:r>
                  <a:rPr lang="en-US" sz="2000" dirty="0" err="1" smtClean="0"/>
                  <a:t>của</a:t>
                </a:r>
                <a:r>
                  <a:rPr lang="en-US" sz="2000" dirty="0" smtClean="0"/>
                  <a:t> </a:t>
                </a:r>
                <a:r>
                  <a:rPr lang="en-US" sz="2000" dirty="0" err="1" smtClean="0"/>
                  <a:t>mỗi</a:t>
                </a:r>
                <a:r>
                  <a:rPr lang="en-US" sz="2000" dirty="0" smtClean="0"/>
                  <a:t> </a:t>
                </a:r>
                <a:r>
                  <a:rPr lang="en-US" sz="2000" dirty="0" err="1" smtClean="0"/>
                  <a:t>nhóm</a:t>
                </a:r>
                <a:r>
                  <a:rPr lang="en-US" sz="2000" dirty="0"/>
                  <a:t> </a:t>
                </a:r>
                <a:r>
                  <a:rPr lang="en-US" sz="2000" dirty="0" err="1" smtClean="0"/>
                  <a:t>và</a:t>
                </a:r>
                <a:r>
                  <a:rPr lang="en-US" sz="2000" dirty="0" smtClean="0"/>
                  <a:t> phân </a:t>
                </a:r>
                <a:r>
                  <a:rPr lang="en-US" sz="2000" dirty="0" err="1" smtClean="0"/>
                  <a:t>các</a:t>
                </a:r>
                <a:r>
                  <a:rPr lang="en-US" sz="2000" dirty="0" smtClean="0"/>
                  <a:t> </a:t>
                </a:r>
                <a:r>
                  <a:rPr lang="en-US" sz="2000" dirty="0" err="1" smtClean="0"/>
                  <a:t>điểm</a:t>
                </a:r>
                <a:r>
                  <a:rPr lang="en-US" sz="2000" dirty="0" smtClean="0"/>
                  <a:t> </a:t>
                </a:r>
                <a:r>
                  <a:rPr lang="en-US" sz="2000" dirty="0" err="1" smtClean="0"/>
                  <a:t>dữ</a:t>
                </a:r>
                <a:r>
                  <a:rPr lang="en-US" sz="2000" dirty="0" smtClean="0"/>
                  <a:t> </a:t>
                </a:r>
                <a:r>
                  <a:rPr lang="en-US" sz="2000" dirty="0" err="1" smtClean="0"/>
                  <a:t>liệu</a:t>
                </a:r>
                <a:r>
                  <a:rPr lang="en-US" sz="2000" dirty="0" smtClean="0"/>
                  <a:t> </a:t>
                </a:r>
                <a:r>
                  <a:rPr lang="en-US" sz="2000" dirty="0" err="1" smtClean="0"/>
                  <a:t>vào</a:t>
                </a:r>
                <a:r>
                  <a:rPr lang="en-US" sz="2000" dirty="0" smtClean="0"/>
                  <a:t> </a:t>
                </a:r>
                <a:r>
                  <a:rPr lang="en-US" sz="2000" dirty="0" err="1" smtClean="0"/>
                  <a:t>nhóm</a:t>
                </a:r>
                <a:r>
                  <a:rPr lang="en-US" sz="2000" dirty="0" smtClean="0"/>
                  <a:t> </a:t>
                </a:r>
                <a:r>
                  <a:rPr lang="en-US" sz="2000" dirty="0" err="1" smtClean="0"/>
                  <a:t>tương</a:t>
                </a:r>
                <a:r>
                  <a:rPr lang="en-US" sz="2000" dirty="0" smtClean="0"/>
                  <a:t> </a:t>
                </a:r>
                <a:r>
                  <a:rPr lang="en-US" sz="2000" dirty="0" err="1" smtClean="0"/>
                  <a:t>ứng</a:t>
                </a:r>
                <a:r>
                  <a:rPr lang="en-US" sz="2000" dirty="0" smtClean="0"/>
                  <a:t>.</a:t>
                </a:r>
              </a:p>
              <a:p>
                <a:r>
                  <a:rPr lang="en-US" sz="2000" dirty="0" err="1" smtClean="0"/>
                  <a:t>Điều</a:t>
                </a:r>
                <a:r>
                  <a:rPr lang="en-US" sz="2000" dirty="0" smtClean="0"/>
                  <a:t> </a:t>
                </a:r>
                <a:r>
                  <a:rPr lang="en-US" sz="2000" dirty="0" err="1" smtClean="0"/>
                  <a:t>kiện</a:t>
                </a:r>
                <a:r>
                  <a:rPr lang="en-US" sz="2000" dirty="0" smtClean="0"/>
                  <a:t>: </a:t>
                </a:r>
                <a:r>
                  <a:rPr lang="en-US" sz="2000" dirty="0" err="1" smtClean="0"/>
                  <a:t>Mỗi</a:t>
                </a:r>
                <a:r>
                  <a:rPr lang="en-US" sz="2000" dirty="0" smtClean="0"/>
                  <a:t> </a:t>
                </a:r>
                <a:r>
                  <a:rPr lang="en-US" sz="2000" dirty="0" err="1" smtClean="0"/>
                  <a:t>điểm</a:t>
                </a:r>
                <a:r>
                  <a:rPr lang="en-US" sz="2000" dirty="0"/>
                  <a:t> </a:t>
                </a:r>
                <a:r>
                  <a:rPr lang="en-US" sz="2000" dirty="0" err="1" smtClean="0"/>
                  <a:t>dữ</a:t>
                </a:r>
                <a:r>
                  <a:rPr lang="en-US" sz="2000" dirty="0" smtClean="0"/>
                  <a:t> </a:t>
                </a:r>
                <a:r>
                  <a:rPr lang="en-US" sz="2000" dirty="0" err="1" smtClean="0"/>
                  <a:t>liệu</a:t>
                </a:r>
                <a:r>
                  <a:rPr lang="en-US" sz="2000" dirty="0" smtClean="0"/>
                  <a:t> </a:t>
                </a:r>
                <a:r>
                  <a:rPr lang="en-US" sz="2000" dirty="0" err="1" smtClean="0"/>
                  <a:t>chỉ</a:t>
                </a:r>
                <a:r>
                  <a:rPr lang="en-US" sz="2000" dirty="0" smtClean="0"/>
                  <a:t> </a:t>
                </a:r>
                <a:r>
                  <a:rPr lang="en-US" sz="2000" dirty="0" err="1" smtClean="0"/>
                  <a:t>thuộc</a:t>
                </a:r>
                <a:r>
                  <a:rPr lang="en-US" sz="2000" dirty="0" smtClean="0"/>
                  <a:t> </a:t>
                </a:r>
                <a:r>
                  <a:rPr lang="en-US" sz="2000" dirty="0" err="1" smtClean="0"/>
                  <a:t>vào</a:t>
                </a:r>
                <a:r>
                  <a:rPr lang="en-US" sz="2000" dirty="0" smtClean="0"/>
                  <a:t> </a:t>
                </a:r>
                <a:r>
                  <a:rPr lang="en-US" sz="2000" dirty="0" err="1" smtClean="0"/>
                  <a:t>đúng</a:t>
                </a:r>
                <a:r>
                  <a:rPr lang="en-US" sz="2000" dirty="0" smtClean="0"/>
                  <a:t> 1 </a:t>
                </a:r>
                <a:r>
                  <a:rPr lang="en-US" sz="2000" dirty="0" err="1" smtClean="0"/>
                  <a:t>nhóm</a:t>
                </a:r>
                <a:r>
                  <a:rPr lang="en-US" sz="2000" dirty="0" smtClean="0"/>
                  <a:t>. </a:t>
                </a:r>
              </a:p>
              <a:p>
                <a:endParaRPr lang="en-US" sz="2000" dirty="0" smtClean="0"/>
              </a:p>
              <a:p>
                <a:pPr marL="342900" indent="-342900">
                  <a:buFont typeface="Wingdings" panose="05000000000000000000" pitchFamily="2" charset="2"/>
                  <a:buChar char="q"/>
                </a:pPr>
                <a:r>
                  <a:rPr lang="en-US" sz="2000" dirty="0" err="1" smtClean="0"/>
                  <a:t>Một</a:t>
                </a:r>
                <a:r>
                  <a:rPr lang="en-US" sz="2000" dirty="0" smtClean="0"/>
                  <a:t> </a:t>
                </a:r>
                <a:r>
                  <a:rPr lang="en-US" sz="2000" dirty="0" err="1" smtClean="0"/>
                  <a:t>số</a:t>
                </a:r>
                <a:r>
                  <a:rPr lang="en-US" sz="2000" dirty="0" smtClean="0"/>
                  <a:t> </a:t>
                </a:r>
                <a:r>
                  <a:rPr lang="en-US" sz="2000" dirty="0" err="1" smtClean="0"/>
                  <a:t>ký</a:t>
                </a:r>
                <a:r>
                  <a:rPr lang="en-US" sz="2000" dirty="0" smtClean="0"/>
                  <a:t> </a:t>
                </a:r>
                <a:r>
                  <a:rPr lang="en-US" sz="2000" dirty="0" err="1" smtClean="0"/>
                  <a:t>hiệu</a:t>
                </a:r>
                <a:r>
                  <a:rPr lang="en-US" sz="2000" dirty="0" smtClean="0"/>
                  <a:t> </a:t>
                </a:r>
                <a:r>
                  <a:rPr lang="en-US" sz="2000" dirty="0" err="1" smtClean="0"/>
                  <a:t>toán</a:t>
                </a:r>
                <a:r>
                  <a:rPr lang="en-US" sz="2000" dirty="0" smtClean="0"/>
                  <a:t> </a:t>
                </a:r>
                <a:r>
                  <a:rPr lang="en-US" sz="2000" dirty="0" err="1" smtClean="0"/>
                  <a:t>học</a:t>
                </a:r>
                <a:r>
                  <a:rPr lang="en-US" sz="2000" dirty="0" smtClean="0"/>
                  <a:t>: </a:t>
                </a:r>
              </a:p>
              <a:p>
                <a:pPr marL="342900" indent="-342900">
                  <a:buFontTx/>
                  <a:buChar char="-"/>
                </a:pPr>
                <a:r>
                  <a:rPr lang="en-US" sz="2000" dirty="0" err="1" smtClean="0"/>
                  <a:t>Các</a:t>
                </a:r>
                <a:r>
                  <a:rPr lang="en-US" sz="2000" dirty="0" smtClean="0"/>
                  <a:t> </a:t>
                </a:r>
                <a:r>
                  <a:rPr lang="en-US" sz="2000" dirty="0" err="1" smtClean="0"/>
                  <a:t>điểm</a:t>
                </a:r>
                <a:r>
                  <a:rPr lang="en-US" sz="2000" dirty="0" smtClean="0"/>
                  <a:t> </a:t>
                </a:r>
                <a:r>
                  <a:rPr lang="en-US" sz="2000" dirty="0" err="1" smtClean="0"/>
                  <a:t>dữ</a:t>
                </a:r>
                <a:r>
                  <a:rPr lang="en-US" sz="2000" dirty="0" smtClean="0"/>
                  <a:t> </a:t>
                </a:r>
                <a:r>
                  <a:rPr lang="en-US" sz="2000" dirty="0" err="1" smtClean="0"/>
                  <a:t>liệu</a:t>
                </a:r>
                <a:r>
                  <a:rPr lang="en-US" sz="2000" dirty="0" smtClean="0"/>
                  <a:t> </a:t>
                </a:r>
                <a:r>
                  <a:rPr lang="en-US" sz="2000" dirty="0" err="1" smtClean="0"/>
                  <a:t>sẽ</a:t>
                </a:r>
                <a:r>
                  <a:rPr lang="en-US" sz="2000" dirty="0" smtClean="0"/>
                  <a:t> </a:t>
                </a:r>
                <a:r>
                  <a:rPr lang="en-US" sz="2000" dirty="0" err="1" smtClean="0"/>
                  <a:t>được</a:t>
                </a:r>
                <a:r>
                  <a:rPr lang="en-US" sz="2000" dirty="0" smtClean="0"/>
                  <a:t> </a:t>
                </a:r>
                <a:r>
                  <a:rPr lang="en-US" sz="2000" dirty="0" err="1" smtClean="0"/>
                  <a:t>xác</a:t>
                </a:r>
                <a:r>
                  <a:rPr lang="en-US" sz="2000" dirty="0" smtClean="0"/>
                  <a:t> </a:t>
                </a:r>
                <a:r>
                  <a:rPr lang="en-US" sz="2000" dirty="0" err="1" smtClean="0"/>
                  <a:t>định</a:t>
                </a:r>
                <a:r>
                  <a:rPr lang="en-US" sz="2000" dirty="0" smtClean="0"/>
                  <a:t> </a:t>
                </a:r>
                <a:r>
                  <a:rPr lang="en-US" sz="2000" dirty="0" err="1" smtClean="0"/>
                  <a:t>bởi</a:t>
                </a:r>
                <a:r>
                  <a:rPr lang="en-US" sz="2000" dirty="0" smtClean="0"/>
                  <a:t> </a:t>
                </a:r>
                <a:r>
                  <a:rPr lang="en-US" sz="2000" dirty="0" err="1" smtClean="0"/>
                  <a:t>tọa</a:t>
                </a:r>
                <a:r>
                  <a:rPr lang="en-US" sz="2000" dirty="0" smtClean="0"/>
                  <a:t> </a:t>
                </a:r>
                <a:r>
                  <a:rPr lang="en-US" sz="2000" dirty="0" err="1" smtClean="0"/>
                  <a:t>độ</a:t>
                </a:r>
                <a:r>
                  <a:rPr lang="en-US" sz="2000" dirty="0" smtClean="0"/>
                  <a:t> </a:t>
                </a:r>
                <a:r>
                  <a:rPr lang="en-US" sz="2000" dirty="0" err="1" smtClean="0"/>
                  <a:t>của</a:t>
                </a:r>
                <a:r>
                  <a:rPr lang="en-US" sz="2000" dirty="0" smtClean="0"/>
                  <a:t> </a:t>
                </a:r>
                <a:r>
                  <a:rPr lang="en-US" sz="2000" dirty="0" err="1" smtClean="0"/>
                  <a:t>nó</a:t>
                </a:r>
                <a:r>
                  <a:rPr lang="en-US" sz="2000" dirty="0" smtClean="0"/>
                  <a:t> </a:t>
                </a:r>
                <a:r>
                  <a:rPr lang="en-US" sz="2000" dirty="0" err="1" smtClean="0"/>
                  <a:t>là</a:t>
                </a:r>
                <a:r>
                  <a:rPr lang="en-US" sz="2000" dirty="0" smtClean="0"/>
                  <a:t> 1 vector </a:t>
                </a:r>
                <a:r>
                  <a:rPr lang="en-US" sz="2000" dirty="0" err="1" smtClean="0"/>
                  <a:t>ký</a:t>
                </a:r>
                <a:r>
                  <a:rPr lang="en-US" sz="2000" dirty="0" smtClean="0"/>
                  <a:t> </a:t>
                </a:r>
                <a:r>
                  <a:rPr lang="en-US" sz="2000" dirty="0" err="1" smtClean="0"/>
                  <a:t>hiệu</a:t>
                </a:r>
                <a:endParaRPr lang="en-US" sz="2000" dirty="0" smtClean="0"/>
              </a:p>
              <a:p>
                <a:r>
                  <a:rPr lang="en-US" sz="2000" dirty="0" smtClean="0"/>
                  <a:t> </a:t>
                </a:r>
                <a14:m>
                  <m:oMath xmlns:m="http://schemas.openxmlformats.org/officeDocument/2006/math">
                    <m:sSub>
                      <m:sSubPr>
                        <m:ctrlPr>
                          <a:rPr lang="en-US" sz="2000" b="0" i="1" smtClean="0">
                            <a:latin typeface="Cambria Math" panose="02040503050406030204" pitchFamily="18" charset="0"/>
                          </a:rPr>
                        </m:ctrlPr>
                      </m:sSubPr>
                      <m:e>
                        <m:r>
                          <a:rPr lang="en-US" sz="2000" b="1" i="0" smtClean="0">
                            <a:latin typeface="Cambria Math" panose="02040503050406030204" pitchFamily="18" charset="0"/>
                          </a:rPr>
                          <m:t>𝐱</m:t>
                        </m:r>
                      </m:e>
                      <m:sub>
                        <m:r>
                          <a:rPr lang="en-US" sz="2000" b="0" i="1" smtClean="0">
                            <a:latin typeface="Cambria Math" panose="02040503050406030204" pitchFamily="18" charset="0"/>
                          </a:rPr>
                          <m:t>𝑖</m:t>
                        </m:r>
                      </m:sub>
                    </m:sSub>
                    <m:r>
                      <a:rPr lang="en-US" sz="2000" b="0" i="1" smtClean="0">
                        <a:latin typeface="Cambria Math" panose="02040503050406030204" pitchFamily="18" charset="0"/>
                        <a:ea typeface="Cambria Math" panose="02040503050406030204" pitchFamily="18" charset="0"/>
                      </a:rPr>
                      <m:t>∈ </m:t>
                    </m:r>
                    <m:sSup>
                      <m:sSupPr>
                        <m:ctrlPr>
                          <a:rPr lang="en-US" sz="2000" b="0" i="1" smtClean="0">
                            <a:latin typeface="Cambria Math" panose="02040503050406030204" pitchFamily="18" charset="0"/>
                            <a:ea typeface="Cambria Math" panose="02040503050406030204" pitchFamily="18" charset="0"/>
                          </a:rPr>
                        </m:ctrlPr>
                      </m:sSupPr>
                      <m:e>
                        <m:r>
                          <a:rPr lang="en-US" sz="2000" b="0" i="1" smtClean="0">
                            <a:latin typeface="Cambria Math" panose="02040503050406030204" pitchFamily="18" charset="0"/>
                            <a:ea typeface="Cambria Math" panose="02040503050406030204" pitchFamily="18" charset="0"/>
                          </a:rPr>
                          <m:t>𝑅</m:t>
                        </m:r>
                      </m:e>
                      <m:sup>
                        <m:r>
                          <a:rPr lang="en-US" sz="2000" b="0" i="1" smtClean="0">
                            <a:latin typeface="Cambria Math" panose="02040503050406030204" pitchFamily="18" charset="0"/>
                            <a:ea typeface="Cambria Math" panose="02040503050406030204" pitchFamily="18" charset="0"/>
                          </a:rPr>
                          <m:t>𝑑</m:t>
                        </m:r>
                        <m:r>
                          <a:rPr lang="en-US" sz="2000" b="0" i="1" smtClean="0">
                            <a:latin typeface="Cambria Math" panose="02040503050406030204" pitchFamily="18" charset="0"/>
                            <a:ea typeface="Cambria Math" panose="02040503050406030204" pitchFamily="18" charset="0"/>
                          </a:rPr>
                          <m:t>×1</m:t>
                        </m:r>
                      </m:sup>
                    </m:sSup>
                    <m:r>
                      <a:rPr lang="en-US" sz="2000" b="0" i="1" smtClean="0">
                        <a:latin typeface="Cambria Math" panose="02040503050406030204" pitchFamily="18" charset="0"/>
                        <a:ea typeface="Cambria Math" panose="02040503050406030204" pitchFamily="18" charset="0"/>
                      </a:rPr>
                      <m:t>.</m:t>
                    </m:r>
                  </m:oMath>
                </a14:m>
                <a:endParaRPr lang="en-US" sz="2000" b="0" dirty="0" smtClean="0">
                  <a:ea typeface="Cambria Math" panose="02040503050406030204" pitchFamily="18" charset="0"/>
                </a:endParaRPr>
              </a:p>
              <a:p>
                <a:pPr marL="342900" indent="-342900">
                  <a:buFontTx/>
                  <a:buChar char="-"/>
                </a:pPr>
                <a:r>
                  <a:rPr lang="en-US" sz="2000" dirty="0" err="1" smtClean="0"/>
                  <a:t>Giả</a:t>
                </a:r>
                <a:r>
                  <a:rPr lang="en-US" sz="2000" dirty="0" smtClean="0"/>
                  <a:t> </a:t>
                </a:r>
                <a:r>
                  <a:rPr lang="en-US" sz="2000" dirty="0" err="1" smtClean="0"/>
                  <a:t>sử</a:t>
                </a:r>
                <a:r>
                  <a:rPr lang="en-US" sz="2000" dirty="0" smtClean="0"/>
                  <a:t> </a:t>
                </a:r>
                <a:r>
                  <a:rPr lang="en-US" sz="2000" dirty="0" err="1" smtClean="0"/>
                  <a:t>có</a:t>
                </a:r>
                <a:r>
                  <a:rPr lang="en-US" sz="2000" dirty="0" smtClean="0"/>
                  <a:t> N </a:t>
                </a:r>
                <a:r>
                  <a:rPr lang="en-US" sz="2000" dirty="0" err="1" smtClean="0"/>
                  <a:t>điểm</a:t>
                </a:r>
                <a:r>
                  <a:rPr lang="en-US" sz="2000" dirty="0" smtClean="0"/>
                  <a:t> </a:t>
                </a:r>
                <a:r>
                  <a:rPr lang="en-US" sz="2000" dirty="0" err="1" smtClean="0"/>
                  <a:t>dữ</a:t>
                </a:r>
                <a:r>
                  <a:rPr lang="en-US" sz="2000" dirty="0" smtClean="0"/>
                  <a:t> </a:t>
                </a:r>
                <a:r>
                  <a:rPr lang="en-US" sz="2000" dirty="0" err="1" smtClean="0"/>
                  <a:t>liệu</a:t>
                </a:r>
                <a:r>
                  <a:rPr lang="en-US" sz="2000" dirty="0" smtClean="0"/>
                  <a:t>. Ta </a:t>
                </a:r>
                <a:r>
                  <a:rPr lang="en-US" sz="2000" dirty="0" err="1" smtClean="0"/>
                  <a:t>lập</a:t>
                </a:r>
                <a:r>
                  <a:rPr lang="en-US" sz="2000" dirty="0" smtClean="0"/>
                  <a:t> </a:t>
                </a:r>
                <a:r>
                  <a:rPr lang="en-US" sz="2000" dirty="0" err="1" smtClean="0"/>
                  <a:t>được</a:t>
                </a:r>
                <a:r>
                  <a:rPr lang="en-US" sz="2000" dirty="0" smtClean="0"/>
                  <a:t> ma </a:t>
                </a:r>
                <a:r>
                  <a:rPr lang="en-US" sz="2000" dirty="0" err="1" smtClean="0"/>
                  <a:t>trận</a:t>
                </a:r>
                <a:r>
                  <a:rPr lang="en-US" sz="2000" dirty="0" smtClean="0"/>
                  <a:t> </a:t>
                </a:r>
                <a:r>
                  <a:rPr lang="en-US" sz="2000" dirty="0" err="1" smtClean="0"/>
                  <a:t>sau</a:t>
                </a:r>
                <a:r>
                  <a:rPr lang="en-US" sz="2000" dirty="0" smtClean="0"/>
                  <a:t>:</a:t>
                </a:r>
              </a:p>
              <a:p>
                <a:r>
                  <a:rPr lang="en-US" sz="2000" dirty="0"/>
                  <a:t>	</a:t>
                </a:r>
                <a14:m>
                  <m:oMath xmlns:m="http://schemas.openxmlformats.org/officeDocument/2006/math">
                    <m:r>
                      <a:rPr lang="en-US" sz="2000" b="1" i="0" smtClean="0">
                        <a:latin typeface="Cambria Math" panose="02040503050406030204" pitchFamily="18" charset="0"/>
                      </a:rPr>
                      <m:t>𝐗</m:t>
                    </m:r>
                    <m:r>
                      <a:rPr lang="en-US" sz="2000" b="0" i="1" smtClean="0">
                        <a:latin typeface="Cambria Math" panose="02040503050406030204" pitchFamily="18" charset="0"/>
                      </a:rPr>
                      <m:t>= </m:t>
                    </m:r>
                    <m:d>
                      <m:dPr>
                        <m:begChr m:val="["/>
                        <m:endChr m:val="]"/>
                        <m:ctrlPr>
                          <a:rPr lang="en-US" sz="2000" b="0" i="1" smtClean="0">
                            <a:latin typeface="Cambria Math" panose="02040503050406030204" pitchFamily="18" charset="0"/>
                          </a:rPr>
                        </m:ctrlPr>
                      </m:dPr>
                      <m:e>
                        <m:m>
                          <m:mPr>
                            <m:mcs>
                              <m:mc>
                                <m:mcPr>
                                  <m:count m:val="2"/>
                                  <m:mcJc m:val="center"/>
                                </m:mcPr>
                              </m:mc>
                            </m:mcs>
                            <m:ctrlPr>
                              <a:rPr lang="en-US" sz="2000" b="0" i="1" smtClean="0">
                                <a:latin typeface="Cambria Math" panose="02040503050406030204" pitchFamily="18" charset="0"/>
                              </a:rPr>
                            </m:ctrlPr>
                          </m:mPr>
                          <m:mr>
                            <m:e>
                              <m:sSub>
                                <m:sSubPr>
                                  <m:ctrlPr>
                                    <a:rPr lang="en-US" sz="2000" i="1">
                                      <a:latin typeface="Cambria Math" panose="02040503050406030204" pitchFamily="18" charset="0"/>
                                    </a:rPr>
                                  </m:ctrlPr>
                                </m:sSubPr>
                                <m:e>
                                  <m:r>
                                    <a:rPr lang="en-US" sz="2000" b="1" i="1">
                                      <a:latin typeface="Cambria Math" panose="02040503050406030204" pitchFamily="18" charset="0"/>
                                    </a:rPr>
                                    <m:t>𝐱</m:t>
                                  </m:r>
                                </m:e>
                                <m:sub>
                                  <m:r>
                                    <a:rPr lang="en-US" sz="2000" b="0" i="1" smtClean="0">
                                      <a:latin typeface="Cambria Math" panose="02040503050406030204" pitchFamily="18" charset="0"/>
                                    </a:rPr>
                                    <m:t>1</m:t>
                                  </m:r>
                                </m:sub>
                              </m:sSub>
                            </m:e>
                            <m:e>
                              <m:m>
                                <m:mPr>
                                  <m:mcs>
                                    <m:mc>
                                      <m:mcPr>
                                        <m:count m:val="2"/>
                                        <m:mcJc m:val="center"/>
                                      </m:mcPr>
                                    </m:mc>
                                  </m:mcs>
                                  <m:ctrlPr>
                                    <a:rPr lang="en-US" sz="2000" b="0" i="1" smtClean="0">
                                      <a:latin typeface="Cambria Math" panose="02040503050406030204" pitchFamily="18" charset="0"/>
                                    </a:rPr>
                                  </m:ctrlPr>
                                </m:mPr>
                                <m:mr>
                                  <m:e>
                                    <m:sSub>
                                      <m:sSubPr>
                                        <m:ctrlPr>
                                          <a:rPr lang="en-US" sz="2000" i="1">
                                            <a:latin typeface="Cambria Math" panose="02040503050406030204" pitchFamily="18" charset="0"/>
                                          </a:rPr>
                                        </m:ctrlPr>
                                      </m:sSubPr>
                                      <m:e>
                                        <m:r>
                                          <a:rPr lang="en-US" sz="2000" b="1" i="1">
                                            <a:latin typeface="Cambria Math" panose="02040503050406030204" pitchFamily="18" charset="0"/>
                                          </a:rPr>
                                          <m:t>𝐱</m:t>
                                        </m:r>
                                      </m:e>
                                      <m:sub>
                                        <m:r>
                                          <a:rPr lang="en-US" sz="2000" b="0" i="1" smtClean="0">
                                            <a:latin typeface="Cambria Math" panose="02040503050406030204" pitchFamily="18" charset="0"/>
                                          </a:rPr>
                                          <m:t>2</m:t>
                                        </m:r>
                                      </m:sub>
                                    </m:sSub>
                                  </m:e>
                                  <m:e>
                                    <m:m>
                                      <m:mPr>
                                        <m:mcs>
                                          <m:mc>
                                            <m:mcPr>
                                              <m:count m:val="2"/>
                                              <m:mcJc m:val="center"/>
                                            </m:mcPr>
                                          </m:mc>
                                        </m:mcs>
                                        <m:ctrlPr>
                                          <a:rPr lang="en-US" sz="2000" b="0" i="1" smtClean="0">
                                            <a:latin typeface="Cambria Math" panose="02040503050406030204" pitchFamily="18" charset="0"/>
                                          </a:rPr>
                                        </m:ctrlPr>
                                      </m:mPr>
                                      <m:mr>
                                        <m:e>
                                          <m:r>
                                            <m:rPr>
                                              <m:brk m:alnAt="7"/>
                                            </m:rPr>
                                            <a:rPr lang="en-US" sz="2000" b="0" i="1" smtClean="0">
                                              <a:latin typeface="Cambria Math" panose="02040503050406030204" pitchFamily="18" charset="0"/>
                                            </a:rPr>
                                            <m:t>…</m:t>
                                          </m:r>
                                        </m:e>
                                        <m:e>
                                          <m:sSub>
                                            <m:sSubPr>
                                              <m:ctrlPr>
                                                <a:rPr lang="en-US" sz="2000" i="1">
                                                  <a:latin typeface="Cambria Math" panose="02040503050406030204" pitchFamily="18" charset="0"/>
                                                </a:rPr>
                                              </m:ctrlPr>
                                            </m:sSubPr>
                                            <m:e>
                                              <m:r>
                                                <a:rPr lang="en-US" sz="2000" b="1" i="1">
                                                  <a:latin typeface="Cambria Math" panose="02040503050406030204" pitchFamily="18" charset="0"/>
                                                </a:rPr>
                                                <m:t>𝐱</m:t>
                                              </m:r>
                                            </m:e>
                                            <m:sub>
                                              <m:r>
                                                <a:rPr lang="en-US" sz="2000" b="0" i="1" smtClean="0">
                                                  <a:latin typeface="Cambria Math" panose="02040503050406030204" pitchFamily="18" charset="0"/>
                                                </a:rPr>
                                                <m:t>𝑁</m:t>
                                              </m:r>
                                            </m:sub>
                                          </m:sSub>
                                        </m:e>
                                      </m:mr>
                                    </m:m>
                                  </m:e>
                                </m:mr>
                              </m:m>
                            </m:e>
                          </m:mr>
                        </m:m>
                      </m:e>
                    </m:d>
                    <m:r>
                      <a:rPr lang="en-US" sz="2000" i="1">
                        <a:latin typeface="Cambria Math" panose="02040503050406030204" pitchFamily="18" charset="0"/>
                        <a:ea typeface="Cambria Math" panose="02040503050406030204" pitchFamily="18" charset="0"/>
                      </a:rPr>
                      <m:t>∈ </m:t>
                    </m:r>
                    <m:sSup>
                      <m:sSupPr>
                        <m:ctrlPr>
                          <a:rPr lang="en-US" sz="2000" i="1">
                            <a:latin typeface="Cambria Math" panose="02040503050406030204" pitchFamily="18" charset="0"/>
                            <a:ea typeface="Cambria Math" panose="02040503050406030204" pitchFamily="18" charset="0"/>
                          </a:rPr>
                        </m:ctrlPr>
                      </m:sSupPr>
                      <m:e>
                        <m:r>
                          <a:rPr lang="en-US" sz="2000" i="1">
                            <a:latin typeface="Cambria Math" panose="02040503050406030204" pitchFamily="18" charset="0"/>
                            <a:ea typeface="Cambria Math" panose="02040503050406030204" pitchFamily="18" charset="0"/>
                          </a:rPr>
                          <m:t>𝑅</m:t>
                        </m:r>
                      </m:e>
                      <m:sup>
                        <m:r>
                          <a:rPr lang="en-US" sz="2000" i="1">
                            <a:latin typeface="Cambria Math" panose="02040503050406030204" pitchFamily="18" charset="0"/>
                            <a:ea typeface="Cambria Math" panose="02040503050406030204" pitchFamily="18" charset="0"/>
                          </a:rPr>
                          <m:t>𝑑</m:t>
                        </m:r>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𝑁</m:t>
                        </m:r>
                      </m:sup>
                    </m:sSup>
                  </m:oMath>
                </a14:m>
                <a:endParaRPr lang="en-US" sz="2000" dirty="0" smtClean="0">
                  <a:ea typeface="Cambria Math" panose="02040503050406030204" pitchFamily="18" charset="0"/>
                </a:endParaRPr>
              </a:p>
              <a:p>
                <a:pPr marL="342900" indent="-342900">
                  <a:buFontTx/>
                  <a:buChar char="-"/>
                </a:pPr>
                <a:r>
                  <a:rPr lang="en-US" sz="2000" dirty="0" smtClean="0"/>
                  <a:t>K </a:t>
                </a:r>
                <a:r>
                  <a:rPr lang="en-US" sz="2000" dirty="0" err="1" smtClean="0"/>
                  <a:t>là</a:t>
                </a:r>
                <a:r>
                  <a:rPr lang="en-US" sz="2000" dirty="0" smtClean="0"/>
                  <a:t> </a:t>
                </a:r>
                <a:r>
                  <a:rPr lang="en-US" sz="2000" dirty="0" err="1" smtClean="0"/>
                  <a:t>số</a:t>
                </a:r>
                <a:r>
                  <a:rPr lang="en-US" sz="2000" dirty="0" smtClean="0"/>
                  <a:t> </a:t>
                </a:r>
                <a:r>
                  <a:rPr lang="en-US" sz="2000" dirty="0" err="1" smtClean="0"/>
                  <a:t>cụm</a:t>
                </a:r>
                <a:r>
                  <a:rPr lang="en-US" sz="2000" dirty="0" smtClean="0"/>
                  <a:t> </a:t>
                </a:r>
                <a:r>
                  <a:rPr lang="en-US" sz="2000" dirty="0" err="1" smtClean="0"/>
                  <a:t>chúng</a:t>
                </a:r>
                <a:r>
                  <a:rPr lang="en-US" sz="2000" dirty="0" smtClean="0"/>
                  <a:t> ta </a:t>
                </a:r>
                <a:r>
                  <a:rPr lang="en-US" sz="2000" dirty="0" err="1" smtClean="0"/>
                  <a:t>muốn</a:t>
                </a:r>
                <a:r>
                  <a:rPr lang="en-US" sz="2000" dirty="0" smtClean="0"/>
                  <a:t> phân chia.</a:t>
                </a:r>
              </a:p>
              <a:p>
                <a:pPr marL="342900" indent="-342900">
                  <a:buFontTx/>
                  <a:buChar char="-"/>
                </a:pPr>
                <a:r>
                  <a:rPr lang="en-US" sz="2000" dirty="0" smtClean="0"/>
                  <a:t> </a:t>
                </a:r>
                <a:r>
                  <a:rPr lang="en-US" sz="2000" dirty="0" err="1" smtClean="0"/>
                  <a:t>Chúng</a:t>
                </a:r>
                <a:r>
                  <a:rPr lang="en-US" sz="2000" dirty="0" smtClean="0"/>
                  <a:t> ta </a:t>
                </a:r>
                <a:r>
                  <a:rPr lang="en-US" sz="2000" dirty="0" err="1" smtClean="0"/>
                  <a:t>cần</a:t>
                </a:r>
                <a:r>
                  <a:rPr lang="en-US" sz="2000" dirty="0" smtClean="0"/>
                  <a:t> </a:t>
                </a:r>
                <a:r>
                  <a:rPr lang="en-US" sz="2000" dirty="0" err="1" smtClean="0"/>
                  <a:t>tìm</a:t>
                </a:r>
                <a:r>
                  <a:rPr lang="en-US" sz="2000" dirty="0" smtClean="0"/>
                  <a:t> </a:t>
                </a:r>
                <a:r>
                  <a:rPr lang="en-US" sz="2000" dirty="0" err="1" smtClean="0"/>
                  <a:t>các</a:t>
                </a:r>
                <a:r>
                  <a:rPr lang="en-US" sz="2000" dirty="0" smtClean="0"/>
                  <a:t> center </a:t>
                </a:r>
                <a14:m>
                  <m:oMath xmlns:m="http://schemas.openxmlformats.org/officeDocument/2006/math">
                    <m:sSub>
                      <m:sSubPr>
                        <m:ctrlPr>
                          <a:rPr lang="en-US" sz="2000" i="1">
                            <a:latin typeface="Cambria Math" panose="02040503050406030204" pitchFamily="18" charset="0"/>
                          </a:rPr>
                        </m:ctrlPr>
                      </m:sSubPr>
                      <m:e>
                        <m:r>
                          <a:rPr lang="en-US" sz="2000" b="1" i="0" smtClean="0">
                            <a:latin typeface="Cambria Math" panose="02040503050406030204" pitchFamily="18" charset="0"/>
                          </a:rPr>
                          <m:t>𝐦</m:t>
                        </m:r>
                      </m:e>
                      <m:sub>
                        <m:r>
                          <a:rPr lang="en-US" sz="2000" b="0" i="1" smtClean="0">
                            <a:latin typeface="Cambria Math" panose="02040503050406030204" pitchFamily="18" charset="0"/>
                          </a:rPr>
                          <m:t>1</m:t>
                        </m:r>
                      </m:sub>
                    </m:sSub>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b="1" i="1">
                            <a:latin typeface="Cambria Math" panose="02040503050406030204" pitchFamily="18" charset="0"/>
                          </a:rPr>
                          <m:t>𝐦</m:t>
                        </m:r>
                      </m:e>
                      <m:sub>
                        <m:r>
                          <a:rPr lang="en-US" sz="2000" b="0" i="1" smtClean="0">
                            <a:latin typeface="Cambria Math" panose="02040503050406030204" pitchFamily="18" charset="0"/>
                          </a:rPr>
                          <m:t>2</m:t>
                        </m:r>
                      </m:sub>
                    </m:sSub>
                  </m:oMath>
                </a14:m>
                <a:r>
                  <a:rPr lang="en-ZA" sz="2000" dirty="0" smtClean="0"/>
                  <a:t>,</a:t>
                </a:r>
                <a:r>
                  <a:rPr lang="en-US" sz="2000" dirty="0"/>
                  <a:t> </a:t>
                </a:r>
                <a:r>
                  <a:rPr lang="en-US" sz="2000" dirty="0" smtClean="0"/>
                  <a:t>…,</a:t>
                </a:r>
                <a:r>
                  <a:rPr lang="en-US" sz="2000" dirty="0"/>
                  <a:t> </a:t>
                </a:r>
                <a14:m>
                  <m:oMath xmlns:m="http://schemas.openxmlformats.org/officeDocument/2006/math">
                    <m:sSub>
                      <m:sSubPr>
                        <m:ctrlPr>
                          <a:rPr lang="en-US" sz="2000" i="1">
                            <a:latin typeface="Cambria Math" panose="02040503050406030204" pitchFamily="18" charset="0"/>
                          </a:rPr>
                        </m:ctrlPr>
                      </m:sSubPr>
                      <m:e>
                        <m:r>
                          <a:rPr lang="en-US" sz="2000" b="1" i="1">
                            <a:latin typeface="Cambria Math" panose="02040503050406030204" pitchFamily="18" charset="0"/>
                          </a:rPr>
                          <m:t>𝐦</m:t>
                        </m:r>
                      </m:e>
                      <m:sub>
                        <m:r>
                          <a:rPr lang="en-US" sz="2000" b="0" i="1" smtClean="0">
                            <a:latin typeface="Cambria Math" panose="02040503050406030204" pitchFamily="18" charset="0"/>
                          </a:rPr>
                          <m:t>𝐾</m:t>
                        </m:r>
                      </m:sub>
                    </m:sSub>
                    <m:r>
                      <a:rPr lang="en-US" sz="2000" i="1">
                        <a:latin typeface="Cambria Math" panose="02040503050406030204" pitchFamily="18" charset="0"/>
                        <a:ea typeface="Cambria Math" panose="02040503050406030204" pitchFamily="18" charset="0"/>
                      </a:rPr>
                      <m:t>∈ </m:t>
                    </m:r>
                    <m:sSup>
                      <m:sSupPr>
                        <m:ctrlPr>
                          <a:rPr lang="en-US" sz="2000" i="1">
                            <a:latin typeface="Cambria Math" panose="02040503050406030204" pitchFamily="18" charset="0"/>
                            <a:ea typeface="Cambria Math" panose="02040503050406030204" pitchFamily="18" charset="0"/>
                          </a:rPr>
                        </m:ctrlPr>
                      </m:sSupPr>
                      <m:e>
                        <m:r>
                          <a:rPr lang="en-US" sz="2000" i="1">
                            <a:latin typeface="Cambria Math" panose="02040503050406030204" pitchFamily="18" charset="0"/>
                            <a:ea typeface="Cambria Math" panose="02040503050406030204" pitchFamily="18" charset="0"/>
                          </a:rPr>
                          <m:t>𝑅</m:t>
                        </m:r>
                      </m:e>
                      <m:sup>
                        <m:r>
                          <a:rPr lang="en-US" sz="2000" i="1">
                            <a:latin typeface="Cambria Math" panose="02040503050406030204" pitchFamily="18" charset="0"/>
                            <a:ea typeface="Cambria Math" panose="02040503050406030204" pitchFamily="18" charset="0"/>
                          </a:rPr>
                          <m:t>𝑑</m:t>
                        </m:r>
                        <m:r>
                          <a:rPr lang="en-US" sz="2000" i="1">
                            <a:latin typeface="Cambria Math" panose="02040503050406030204" pitchFamily="18" charset="0"/>
                            <a:ea typeface="Cambria Math" panose="02040503050406030204" pitchFamily="18" charset="0"/>
                          </a:rPr>
                          <m:t>×1</m:t>
                        </m:r>
                      </m:sup>
                    </m:sSup>
                  </m:oMath>
                </a14:m>
                <a:r>
                  <a:rPr lang="en-ZA" sz="2000" dirty="0" smtClean="0"/>
                  <a:t> </a:t>
                </a:r>
                <a:r>
                  <a:rPr lang="en-ZA" sz="2000" dirty="0" err="1" smtClean="0"/>
                  <a:t>và</a:t>
                </a:r>
                <a:r>
                  <a:rPr lang="en-ZA" sz="2000" dirty="0" smtClean="0"/>
                  <a:t> label </a:t>
                </a:r>
                <a:r>
                  <a:rPr lang="en-ZA" sz="2000" dirty="0" err="1" smtClean="0"/>
                  <a:t>của</a:t>
                </a:r>
                <a:r>
                  <a:rPr lang="en-ZA" sz="2000" dirty="0" smtClean="0"/>
                  <a:t> </a:t>
                </a:r>
                <a:r>
                  <a:rPr lang="en-ZA" sz="2000" dirty="0" err="1" smtClean="0"/>
                  <a:t>các</a:t>
                </a:r>
                <a:r>
                  <a:rPr lang="en-ZA" sz="2000" dirty="0" smtClean="0"/>
                  <a:t> </a:t>
                </a:r>
                <a:r>
                  <a:rPr lang="en-ZA" sz="2000" dirty="0" err="1" smtClean="0"/>
                  <a:t>điểm</a:t>
                </a:r>
                <a:r>
                  <a:rPr lang="en-ZA" sz="2000" dirty="0" smtClean="0"/>
                  <a:t> </a:t>
                </a:r>
                <a:r>
                  <a:rPr lang="en-ZA" sz="2000" dirty="0" err="1" smtClean="0"/>
                  <a:t>dữ</a:t>
                </a:r>
                <a:r>
                  <a:rPr lang="en-ZA" sz="2000" dirty="0" smtClean="0"/>
                  <a:t> </a:t>
                </a:r>
                <a:r>
                  <a:rPr lang="en-ZA" sz="2000" dirty="0" err="1" smtClean="0"/>
                  <a:t>liệu</a:t>
                </a:r>
                <a:r>
                  <a:rPr lang="en-ZA" sz="2000" dirty="0" smtClean="0"/>
                  <a:t> ban </a:t>
                </a:r>
                <a:r>
                  <a:rPr lang="en-ZA" sz="2000" dirty="0" err="1" smtClean="0"/>
                  <a:t>đầu</a:t>
                </a:r>
                <a:r>
                  <a:rPr lang="en-ZA" sz="2000" dirty="0" smtClean="0"/>
                  <a:t>.</a:t>
                </a:r>
              </a:p>
            </p:txBody>
          </p:sp>
        </mc:Choice>
        <mc:Fallback xmlns="">
          <p:sp>
            <p:nvSpPr>
              <p:cNvPr id="2" name="TextBox 1"/>
              <p:cNvSpPr txBox="1">
                <a:spLocks noRot="1" noChangeAspect="1" noMove="1" noResize="1" noEditPoints="1" noAdjustHandles="1" noChangeArrowheads="1" noChangeShapeType="1" noTextEdit="1"/>
              </p:cNvSpPr>
              <p:nvPr/>
            </p:nvSpPr>
            <p:spPr>
              <a:xfrm>
                <a:off x="377825" y="1447800"/>
                <a:ext cx="8382000" cy="3802195"/>
              </a:xfrm>
              <a:prstGeom prst="rect">
                <a:avLst/>
              </a:prstGeom>
              <a:blipFill>
                <a:blip r:embed="rId3"/>
                <a:stretch>
                  <a:fillRect l="-800" t="-963" b="-1926"/>
                </a:stretch>
              </a:blipFill>
            </p:spPr>
            <p:txBody>
              <a:bodyPr/>
              <a:lstStyle/>
              <a:p>
                <a:r>
                  <a:rPr lang="en-ZA">
                    <a:noFill/>
                  </a:rPr>
                  <a:t> </a:t>
                </a:r>
              </a:p>
            </p:txBody>
          </p:sp>
        </mc:Fallback>
      </mc:AlternateContent>
      <p:sp>
        <p:nvSpPr>
          <p:cNvPr id="11" name="TextBox 10">
            <a:extLst>
              <a:ext uri="{FF2B5EF4-FFF2-40B4-BE49-F238E27FC236}">
                <a16:creationId xmlns:a16="http://schemas.microsoft.com/office/drawing/2014/main" id="{99554DF9-CD72-4692-889E-2B9729CA3431}"/>
              </a:ext>
            </a:extLst>
          </p:cNvPr>
          <p:cNvSpPr txBox="1"/>
          <p:nvPr/>
        </p:nvSpPr>
        <p:spPr>
          <a:xfrm>
            <a:off x="0" y="6400800"/>
            <a:ext cx="2743200" cy="276999"/>
          </a:xfrm>
          <a:prstGeom prst="rect">
            <a:avLst/>
          </a:prstGeom>
          <a:noFill/>
        </p:spPr>
        <p:txBody>
          <a:bodyPr wrap="square">
            <a:spAutoFit/>
          </a:bodyPr>
          <a:lstStyle/>
          <a:p>
            <a:pPr eaLnBrk="1" fontAlgn="auto" hangingPunct="1">
              <a:spcBef>
                <a:spcPts val="0"/>
              </a:spcBef>
              <a:spcAft>
                <a:spcPts val="0"/>
              </a:spcAft>
              <a:defRPr/>
            </a:pPr>
            <a:r>
              <a:rPr lang="en-US" sz="1200" dirty="0" smtClean="0">
                <a:solidFill>
                  <a:schemeClr val="bg1">
                    <a:lumMod val="50000"/>
                  </a:schemeClr>
                </a:solidFill>
                <a:latin typeface="Segoe UI Light" pitchFamily="34" charset="0"/>
                <a:ea typeface="Segoe UI" pitchFamily="34" charset="0"/>
                <a:cs typeface="Segoe UI" pitchFamily="34" charset="0"/>
              </a:rPr>
              <a:t>K-means</a:t>
            </a:r>
            <a:endParaRPr lang="en-US" sz="1200" dirty="0">
              <a:solidFill>
                <a:schemeClr val="bg1">
                  <a:lumMod val="50000"/>
                </a:schemeClr>
              </a:solidFill>
              <a:latin typeface="Segoe UI Light" pitchFamily="34" charset="0"/>
              <a:ea typeface="Segoe UI" pitchFamily="34" charset="0"/>
              <a:cs typeface="Segoe UI" pitchFamily="34" charset="0"/>
            </a:endParaRPr>
          </a:p>
        </p:txBody>
      </p:sp>
    </p:spTree>
    <p:extLst>
      <p:ext uri="{BB962C8B-B14F-4D97-AF65-F5344CB8AC3E}">
        <p14:creationId xmlns:p14="http://schemas.microsoft.com/office/powerpoint/2010/main" val="16427597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7439</TotalTime>
  <Words>686</Words>
  <Application>Microsoft Office PowerPoint</Application>
  <PresentationFormat>On-screen Show (4:3)</PresentationFormat>
  <Paragraphs>199</Paragraphs>
  <Slides>26</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Arial</vt:lpstr>
      <vt:lpstr>Calibri</vt:lpstr>
      <vt:lpstr>Cambria Math</vt:lpstr>
      <vt:lpstr>Garamond</vt:lpstr>
      <vt:lpstr>Segoe UI</vt:lpstr>
      <vt:lpstr>Segoe UI Light</vt:lpstr>
      <vt:lpstr>Times New Roman</vt:lpstr>
      <vt:lpstr>Verdana</vt:lpstr>
      <vt:lpstr>Wingdings</vt:lpstr>
      <vt:lpstr>Office Theme</vt:lpstr>
      <vt:lpstr>PowerPoint Presentation</vt:lpstr>
      <vt:lpstr>Nội dung</vt:lpstr>
      <vt:lpstr>PowerPoint Presentation</vt:lpstr>
      <vt:lpstr>PowerPoint Presentation</vt:lpstr>
      <vt:lpstr>Nhắc lại về Unsupervised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Hanh Dang</dc:creator>
  <cp:lastModifiedBy>Kim Nguyễn Lê</cp:lastModifiedBy>
  <cp:revision>737</cp:revision>
  <dcterms:created xsi:type="dcterms:W3CDTF">2013-06-02T14:27:39Z</dcterms:created>
  <dcterms:modified xsi:type="dcterms:W3CDTF">2021-05-15T03:28:56Z</dcterms:modified>
</cp:coreProperties>
</file>

<file path=docProps/thumbnail.jpeg>
</file>